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veat" panose="020B0604020202020204" charset="0"/>
      <p:regular r:id="rId18"/>
      <p:bold r:id="rId19"/>
    </p:embeddedFont>
    <p:embeddedFont>
      <p:font typeface="IBM Plex Mono" panose="020B0509050203000203" pitchFamily="49" charset="0"/>
      <p:regular r:id="rId20"/>
      <p:bold r:id="rId21"/>
      <p:italic r:id="rId22"/>
      <p:boldItalic r:id="rId23"/>
    </p:embeddedFont>
    <p:embeddedFont>
      <p:font typeface="IBM Plex Mono ExtraLight" panose="020B0309050203000203" pitchFamily="49" charset="0"/>
      <p:regular r:id="rId24"/>
      <p:bold r:id="rId25"/>
      <p:italic r:id="rId26"/>
      <p:boldItalic r:id="rId27"/>
    </p:embeddedFont>
    <p:embeddedFont>
      <p:font typeface="IBM Plex Mono Light" panose="020B0409050203000203" pitchFamily="49" charset="0"/>
      <p:regular r:id="rId28"/>
      <p:bold r:id="rId29"/>
      <p:italic r:id="rId30"/>
      <p:boldItalic r:id="rId31"/>
    </p:embeddedFont>
    <p:embeddedFont>
      <p:font typeface="Roboto" panose="02000000000000000000" pitchFamily="2" charset="0"/>
      <p:regular r:id="rId32"/>
      <p:bold r:id="rId33"/>
      <p:italic r:id="rId34"/>
      <p:boldItalic r:id="rId35"/>
    </p:embeddedFont>
    <p:embeddedFont>
      <p:font typeface="Roboto Slab" pitchFamily="2"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2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viewProps" Target="viewProps.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37129e1203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37129e120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373bea82ead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373bea82ead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373bea82ead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373bea82ead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373bea82ead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373bea82ead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373bea82ead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373bea82ead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373bea82ead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373bea82ead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37129e12036_0_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37129e12036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37129e12036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37129e1203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373bea82ea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373bea82ea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373bea82ea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373bea82ea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373bea82ead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373bea82ea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373bea82ead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373bea82ea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373bea82ea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373bea82ea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373bea82ead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373bea82ea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373bea82ead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373bea82ea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CUSTOM_12">
    <p:spTree>
      <p:nvGrpSpPr>
        <p:cNvPr id="1" name="Shape 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ep by Step 2">
  <p:cSld name="CUSTOM_19_1">
    <p:spTree>
      <p:nvGrpSpPr>
        <p:cNvPr id="1" name="Shape 114"/>
        <p:cNvGrpSpPr/>
        <p:nvPr/>
      </p:nvGrpSpPr>
      <p:grpSpPr>
        <a:xfrm>
          <a:off x="0" y="0"/>
          <a:ext cx="0" cy="0"/>
          <a:chOff x="0" y="0"/>
          <a:chExt cx="0" cy="0"/>
        </a:xfrm>
      </p:grpSpPr>
      <p:sp>
        <p:nvSpPr>
          <p:cNvPr id="115" name="Google Shape;115;p11"/>
          <p:cNvSpPr txBox="1">
            <a:spLocks noGrp="1"/>
          </p:cNvSpPr>
          <p:nvPr>
            <p:ph type="subTitle" idx="1"/>
          </p:nvPr>
        </p:nvSpPr>
        <p:spPr>
          <a:xfrm rot="-5400000">
            <a:off x="-769750" y="1196075"/>
            <a:ext cx="3913200" cy="1903500"/>
          </a:xfrm>
          <a:prstGeom prst="rect">
            <a:avLst/>
          </a:prstGeom>
        </p:spPr>
        <p:txBody>
          <a:bodyPr spcFirstLastPara="1" wrap="square" lIns="91425" tIns="91425" rIns="91425" bIns="91425" anchor="ctr" anchorCtr="0">
            <a:normAutofit/>
          </a:bodyPr>
          <a:lstStyle>
            <a:lvl1pPr lvl="0">
              <a:lnSpc>
                <a:spcPct val="80000"/>
              </a:lnSpc>
              <a:spcBef>
                <a:spcPts val="0"/>
              </a:spcBef>
              <a:spcAft>
                <a:spcPts val="0"/>
              </a:spcAft>
              <a:buClr>
                <a:schemeClr val="accent2"/>
              </a:buClr>
              <a:buSzPts val="9600"/>
              <a:buFont typeface="IBM Plex Mono ExtraLight"/>
              <a:buNone/>
              <a:defRPr sz="9600">
                <a:solidFill>
                  <a:schemeClr val="accent2"/>
                </a:solidFill>
                <a:latin typeface="IBM Plex Mono ExtraLight"/>
                <a:ea typeface="IBM Plex Mono ExtraLight"/>
                <a:cs typeface="IBM Plex Mono ExtraLight"/>
                <a:sym typeface="IBM Plex Mono ExtraLight"/>
              </a:defRPr>
            </a:lvl1pPr>
            <a:lvl2pPr lvl="1">
              <a:spcBef>
                <a:spcPts val="0"/>
              </a:spcBef>
              <a:spcAft>
                <a:spcPts val="0"/>
              </a:spcAft>
              <a:buClr>
                <a:schemeClr val="accent4"/>
              </a:buClr>
              <a:buSzPts val="9600"/>
              <a:buFont typeface="IBM Plex Mono Light"/>
              <a:buNone/>
              <a:defRPr sz="9600">
                <a:solidFill>
                  <a:schemeClr val="accent4"/>
                </a:solidFill>
                <a:latin typeface="IBM Plex Mono Light"/>
                <a:ea typeface="IBM Plex Mono Light"/>
                <a:cs typeface="IBM Plex Mono Light"/>
                <a:sym typeface="IBM Plex Mono Light"/>
              </a:defRPr>
            </a:lvl2pPr>
            <a:lvl3pPr lvl="2">
              <a:spcBef>
                <a:spcPts val="0"/>
              </a:spcBef>
              <a:spcAft>
                <a:spcPts val="0"/>
              </a:spcAft>
              <a:buClr>
                <a:schemeClr val="accent4"/>
              </a:buClr>
              <a:buSzPts val="9600"/>
              <a:buFont typeface="IBM Plex Mono Light"/>
              <a:buNone/>
              <a:defRPr sz="9600">
                <a:solidFill>
                  <a:schemeClr val="accent4"/>
                </a:solidFill>
                <a:latin typeface="IBM Plex Mono Light"/>
                <a:ea typeface="IBM Plex Mono Light"/>
                <a:cs typeface="IBM Plex Mono Light"/>
                <a:sym typeface="IBM Plex Mono Light"/>
              </a:defRPr>
            </a:lvl3pPr>
            <a:lvl4pPr lvl="3">
              <a:spcBef>
                <a:spcPts val="0"/>
              </a:spcBef>
              <a:spcAft>
                <a:spcPts val="0"/>
              </a:spcAft>
              <a:buClr>
                <a:schemeClr val="accent4"/>
              </a:buClr>
              <a:buSzPts val="9600"/>
              <a:buFont typeface="IBM Plex Mono Light"/>
              <a:buNone/>
              <a:defRPr sz="9600">
                <a:solidFill>
                  <a:schemeClr val="accent4"/>
                </a:solidFill>
                <a:latin typeface="IBM Plex Mono Light"/>
                <a:ea typeface="IBM Plex Mono Light"/>
                <a:cs typeface="IBM Plex Mono Light"/>
                <a:sym typeface="IBM Plex Mono Light"/>
              </a:defRPr>
            </a:lvl4pPr>
            <a:lvl5pPr lvl="4">
              <a:spcBef>
                <a:spcPts val="0"/>
              </a:spcBef>
              <a:spcAft>
                <a:spcPts val="0"/>
              </a:spcAft>
              <a:buClr>
                <a:schemeClr val="accent4"/>
              </a:buClr>
              <a:buSzPts val="9600"/>
              <a:buFont typeface="IBM Plex Mono Light"/>
              <a:buNone/>
              <a:defRPr sz="9600">
                <a:solidFill>
                  <a:schemeClr val="accent4"/>
                </a:solidFill>
                <a:latin typeface="IBM Plex Mono Light"/>
                <a:ea typeface="IBM Plex Mono Light"/>
                <a:cs typeface="IBM Plex Mono Light"/>
                <a:sym typeface="IBM Plex Mono Light"/>
              </a:defRPr>
            </a:lvl5pPr>
            <a:lvl6pPr lvl="5">
              <a:spcBef>
                <a:spcPts val="0"/>
              </a:spcBef>
              <a:spcAft>
                <a:spcPts val="0"/>
              </a:spcAft>
              <a:buClr>
                <a:schemeClr val="accent4"/>
              </a:buClr>
              <a:buSzPts val="9600"/>
              <a:buFont typeface="IBM Plex Mono Light"/>
              <a:buNone/>
              <a:defRPr sz="9600">
                <a:solidFill>
                  <a:schemeClr val="accent4"/>
                </a:solidFill>
                <a:latin typeface="IBM Plex Mono Light"/>
                <a:ea typeface="IBM Plex Mono Light"/>
                <a:cs typeface="IBM Plex Mono Light"/>
                <a:sym typeface="IBM Plex Mono Light"/>
              </a:defRPr>
            </a:lvl6pPr>
            <a:lvl7pPr lvl="6">
              <a:spcBef>
                <a:spcPts val="0"/>
              </a:spcBef>
              <a:spcAft>
                <a:spcPts val="0"/>
              </a:spcAft>
              <a:buClr>
                <a:schemeClr val="accent4"/>
              </a:buClr>
              <a:buSzPts val="9600"/>
              <a:buFont typeface="IBM Plex Mono Light"/>
              <a:buNone/>
              <a:defRPr sz="9600">
                <a:solidFill>
                  <a:schemeClr val="accent4"/>
                </a:solidFill>
                <a:latin typeface="IBM Plex Mono Light"/>
                <a:ea typeface="IBM Plex Mono Light"/>
                <a:cs typeface="IBM Plex Mono Light"/>
                <a:sym typeface="IBM Plex Mono Light"/>
              </a:defRPr>
            </a:lvl7pPr>
            <a:lvl8pPr lvl="7">
              <a:spcBef>
                <a:spcPts val="0"/>
              </a:spcBef>
              <a:spcAft>
                <a:spcPts val="0"/>
              </a:spcAft>
              <a:buClr>
                <a:schemeClr val="accent4"/>
              </a:buClr>
              <a:buSzPts val="9600"/>
              <a:buFont typeface="IBM Plex Mono Light"/>
              <a:buNone/>
              <a:defRPr sz="9600">
                <a:solidFill>
                  <a:schemeClr val="accent4"/>
                </a:solidFill>
                <a:latin typeface="IBM Plex Mono Light"/>
                <a:ea typeface="IBM Plex Mono Light"/>
                <a:cs typeface="IBM Plex Mono Light"/>
                <a:sym typeface="IBM Plex Mono Light"/>
              </a:defRPr>
            </a:lvl8pPr>
            <a:lvl9pPr lvl="8">
              <a:spcBef>
                <a:spcPts val="0"/>
              </a:spcBef>
              <a:spcAft>
                <a:spcPts val="0"/>
              </a:spcAft>
              <a:buClr>
                <a:schemeClr val="accent4"/>
              </a:buClr>
              <a:buSzPts val="9600"/>
              <a:buFont typeface="IBM Plex Mono Light"/>
              <a:buNone/>
              <a:defRPr sz="9600">
                <a:solidFill>
                  <a:schemeClr val="accent4"/>
                </a:solidFill>
                <a:latin typeface="IBM Plex Mono Light"/>
                <a:ea typeface="IBM Plex Mono Light"/>
                <a:cs typeface="IBM Plex Mono Light"/>
                <a:sym typeface="IBM Plex Mono Light"/>
              </a:defRPr>
            </a:lvl9pPr>
          </a:lstStyle>
          <a:p>
            <a:endParaRPr/>
          </a:p>
        </p:txBody>
      </p:sp>
      <p:cxnSp>
        <p:nvCxnSpPr>
          <p:cNvPr id="116" name="Google Shape;116;p11"/>
          <p:cNvCxnSpPr/>
          <p:nvPr/>
        </p:nvCxnSpPr>
        <p:spPr>
          <a:xfrm>
            <a:off x="2123311" y="177511"/>
            <a:ext cx="0" cy="4794300"/>
          </a:xfrm>
          <a:prstGeom prst="straightConnector1">
            <a:avLst/>
          </a:prstGeom>
          <a:noFill/>
          <a:ln w="19050" cap="flat" cmpd="sng">
            <a:solidFill>
              <a:schemeClr val="accent4"/>
            </a:solidFill>
            <a:prstDash val="solid"/>
            <a:round/>
            <a:headEnd type="none" w="med" len="med"/>
            <a:tailEnd type="none" w="med" len="med"/>
          </a:ln>
        </p:spPr>
      </p:cxnSp>
      <p:sp>
        <p:nvSpPr>
          <p:cNvPr id="117" name="Google Shape;117;p11"/>
          <p:cNvSpPr txBox="1">
            <a:spLocks noGrp="1"/>
          </p:cNvSpPr>
          <p:nvPr>
            <p:ph type="body" idx="2"/>
          </p:nvPr>
        </p:nvSpPr>
        <p:spPr>
          <a:xfrm>
            <a:off x="2611399" y="710600"/>
            <a:ext cx="1493100" cy="969300"/>
          </a:xfrm>
          <a:prstGeom prst="rect">
            <a:avLst/>
          </a:prstGeom>
          <a:noFill/>
          <a:ln>
            <a:noFill/>
          </a:ln>
        </p:spPr>
        <p:txBody>
          <a:bodyPr spcFirstLastPara="1" wrap="square" lIns="0" tIns="91425" rIns="0" bIns="0"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118" name="Google Shape;118;p11"/>
          <p:cNvSpPr txBox="1">
            <a:spLocks noGrp="1"/>
          </p:cNvSpPr>
          <p:nvPr>
            <p:ph type="subTitle" idx="3"/>
          </p:nvPr>
        </p:nvSpPr>
        <p:spPr>
          <a:xfrm>
            <a:off x="2523500" y="125600"/>
            <a:ext cx="1581000" cy="66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119" name="Google Shape;119;p11"/>
          <p:cNvSpPr txBox="1">
            <a:spLocks noGrp="1"/>
          </p:cNvSpPr>
          <p:nvPr>
            <p:ph type="body" idx="4"/>
          </p:nvPr>
        </p:nvSpPr>
        <p:spPr>
          <a:xfrm>
            <a:off x="2611399" y="2296250"/>
            <a:ext cx="1493100" cy="969300"/>
          </a:xfrm>
          <a:prstGeom prst="rect">
            <a:avLst/>
          </a:prstGeom>
          <a:noFill/>
          <a:ln>
            <a:noFill/>
          </a:ln>
        </p:spPr>
        <p:txBody>
          <a:bodyPr spcFirstLastPara="1" wrap="square" lIns="0" tIns="91425" rIns="0" bIns="0"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120" name="Google Shape;120;p11"/>
          <p:cNvSpPr txBox="1">
            <a:spLocks noGrp="1"/>
          </p:cNvSpPr>
          <p:nvPr>
            <p:ph type="subTitle" idx="5"/>
          </p:nvPr>
        </p:nvSpPr>
        <p:spPr>
          <a:xfrm>
            <a:off x="2523500" y="1711250"/>
            <a:ext cx="1581000" cy="66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121" name="Google Shape;121;p11"/>
          <p:cNvSpPr txBox="1">
            <a:spLocks noGrp="1"/>
          </p:cNvSpPr>
          <p:nvPr>
            <p:ph type="body" idx="6"/>
          </p:nvPr>
        </p:nvSpPr>
        <p:spPr>
          <a:xfrm>
            <a:off x="2611399" y="3927500"/>
            <a:ext cx="1493100" cy="969300"/>
          </a:xfrm>
          <a:prstGeom prst="rect">
            <a:avLst/>
          </a:prstGeom>
        </p:spPr>
        <p:txBody>
          <a:bodyPr spcFirstLastPara="1" wrap="square" lIns="0" tIns="91425" rIns="0" bIns="0"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122" name="Google Shape;122;p11"/>
          <p:cNvSpPr txBox="1">
            <a:spLocks noGrp="1"/>
          </p:cNvSpPr>
          <p:nvPr>
            <p:ph type="subTitle" idx="7"/>
          </p:nvPr>
        </p:nvSpPr>
        <p:spPr>
          <a:xfrm>
            <a:off x="2523500" y="3342500"/>
            <a:ext cx="1581000" cy="66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123" name="Google Shape;123;p11"/>
          <p:cNvSpPr>
            <a:spLocks noGrp="1"/>
          </p:cNvSpPr>
          <p:nvPr>
            <p:ph type="pic" idx="8"/>
          </p:nvPr>
        </p:nvSpPr>
        <p:spPr>
          <a:xfrm>
            <a:off x="4182350" y="359550"/>
            <a:ext cx="1162800" cy="1162800"/>
          </a:xfrm>
          <a:prstGeom prst="ellipse">
            <a:avLst/>
          </a:prstGeom>
          <a:noFill/>
          <a:ln>
            <a:noFill/>
          </a:ln>
        </p:spPr>
      </p:sp>
      <p:sp>
        <p:nvSpPr>
          <p:cNvPr id="124" name="Google Shape;124;p11"/>
          <p:cNvSpPr>
            <a:spLocks noGrp="1"/>
          </p:cNvSpPr>
          <p:nvPr>
            <p:ph type="pic" idx="9"/>
          </p:nvPr>
        </p:nvSpPr>
        <p:spPr>
          <a:xfrm>
            <a:off x="4182350" y="1990350"/>
            <a:ext cx="1162800" cy="1162800"/>
          </a:xfrm>
          <a:prstGeom prst="ellipse">
            <a:avLst/>
          </a:prstGeom>
          <a:noFill/>
          <a:ln>
            <a:noFill/>
          </a:ln>
        </p:spPr>
      </p:sp>
      <p:sp>
        <p:nvSpPr>
          <p:cNvPr id="125" name="Google Shape;125;p11"/>
          <p:cNvSpPr>
            <a:spLocks noGrp="1"/>
          </p:cNvSpPr>
          <p:nvPr>
            <p:ph type="pic" idx="13"/>
          </p:nvPr>
        </p:nvSpPr>
        <p:spPr>
          <a:xfrm>
            <a:off x="4182350" y="3595100"/>
            <a:ext cx="1162800" cy="1162800"/>
          </a:xfrm>
          <a:prstGeom prst="ellipse">
            <a:avLst/>
          </a:prstGeom>
          <a:noFill/>
          <a:ln>
            <a:noFill/>
          </a:ln>
        </p:spPr>
      </p:sp>
      <p:sp>
        <p:nvSpPr>
          <p:cNvPr id="126" name="Google Shape;126;p11"/>
          <p:cNvSpPr txBox="1">
            <a:spLocks noGrp="1"/>
          </p:cNvSpPr>
          <p:nvPr>
            <p:ph type="body" idx="14"/>
          </p:nvPr>
        </p:nvSpPr>
        <p:spPr>
          <a:xfrm>
            <a:off x="5956724" y="710600"/>
            <a:ext cx="1493100" cy="969300"/>
          </a:xfrm>
          <a:prstGeom prst="rect">
            <a:avLst/>
          </a:prstGeom>
          <a:noFill/>
          <a:ln>
            <a:noFill/>
          </a:ln>
        </p:spPr>
        <p:txBody>
          <a:bodyPr spcFirstLastPara="1" wrap="square" lIns="0" tIns="91425" rIns="0" bIns="0"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127" name="Google Shape;127;p11"/>
          <p:cNvSpPr txBox="1">
            <a:spLocks noGrp="1"/>
          </p:cNvSpPr>
          <p:nvPr>
            <p:ph type="subTitle" idx="15"/>
          </p:nvPr>
        </p:nvSpPr>
        <p:spPr>
          <a:xfrm>
            <a:off x="5868825" y="125600"/>
            <a:ext cx="1581000" cy="66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128" name="Google Shape;128;p11"/>
          <p:cNvSpPr txBox="1">
            <a:spLocks noGrp="1"/>
          </p:cNvSpPr>
          <p:nvPr>
            <p:ph type="body" idx="16"/>
          </p:nvPr>
        </p:nvSpPr>
        <p:spPr>
          <a:xfrm>
            <a:off x="5956724" y="2296250"/>
            <a:ext cx="1493100" cy="969300"/>
          </a:xfrm>
          <a:prstGeom prst="rect">
            <a:avLst/>
          </a:prstGeom>
          <a:noFill/>
          <a:ln>
            <a:noFill/>
          </a:ln>
        </p:spPr>
        <p:txBody>
          <a:bodyPr spcFirstLastPara="1" wrap="square" lIns="0" tIns="91425" rIns="0" bIns="0"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129" name="Google Shape;129;p11"/>
          <p:cNvSpPr txBox="1">
            <a:spLocks noGrp="1"/>
          </p:cNvSpPr>
          <p:nvPr>
            <p:ph type="subTitle" idx="17"/>
          </p:nvPr>
        </p:nvSpPr>
        <p:spPr>
          <a:xfrm>
            <a:off x="5868825" y="1711250"/>
            <a:ext cx="1581000" cy="66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130" name="Google Shape;130;p11"/>
          <p:cNvSpPr txBox="1">
            <a:spLocks noGrp="1"/>
          </p:cNvSpPr>
          <p:nvPr>
            <p:ph type="body" idx="18"/>
          </p:nvPr>
        </p:nvSpPr>
        <p:spPr>
          <a:xfrm>
            <a:off x="5956724" y="3927500"/>
            <a:ext cx="1493100" cy="969300"/>
          </a:xfrm>
          <a:prstGeom prst="rect">
            <a:avLst/>
          </a:prstGeom>
          <a:noFill/>
          <a:ln>
            <a:noFill/>
          </a:ln>
        </p:spPr>
        <p:txBody>
          <a:bodyPr spcFirstLastPara="1" wrap="square" lIns="0" tIns="91425" rIns="0" bIns="0"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131" name="Google Shape;131;p11"/>
          <p:cNvSpPr txBox="1">
            <a:spLocks noGrp="1"/>
          </p:cNvSpPr>
          <p:nvPr>
            <p:ph type="subTitle" idx="19"/>
          </p:nvPr>
        </p:nvSpPr>
        <p:spPr>
          <a:xfrm>
            <a:off x="5868825" y="3342500"/>
            <a:ext cx="1581000" cy="66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132" name="Google Shape;132;p11"/>
          <p:cNvSpPr>
            <a:spLocks noGrp="1"/>
          </p:cNvSpPr>
          <p:nvPr>
            <p:ph type="pic" idx="20"/>
          </p:nvPr>
        </p:nvSpPr>
        <p:spPr>
          <a:xfrm>
            <a:off x="7527675" y="359550"/>
            <a:ext cx="1162800" cy="1162800"/>
          </a:xfrm>
          <a:prstGeom prst="ellipse">
            <a:avLst/>
          </a:prstGeom>
          <a:noFill/>
          <a:ln>
            <a:noFill/>
          </a:ln>
        </p:spPr>
      </p:sp>
      <p:sp>
        <p:nvSpPr>
          <p:cNvPr id="133" name="Google Shape;133;p11"/>
          <p:cNvSpPr>
            <a:spLocks noGrp="1"/>
          </p:cNvSpPr>
          <p:nvPr>
            <p:ph type="pic" idx="21"/>
          </p:nvPr>
        </p:nvSpPr>
        <p:spPr>
          <a:xfrm>
            <a:off x="7527675" y="1990350"/>
            <a:ext cx="1162800" cy="1162800"/>
          </a:xfrm>
          <a:prstGeom prst="ellipse">
            <a:avLst/>
          </a:prstGeom>
          <a:noFill/>
          <a:ln>
            <a:noFill/>
          </a:ln>
        </p:spPr>
      </p:sp>
      <p:sp>
        <p:nvSpPr>
          <p:cNvPr id="134" name="Google Shape;134;p11"/>
          <p:cNvSpPr>
            <a:spLocks noGrp="1"/>
          </p:cNvSpPr>
          <p:nvPr>
            <p:ph type="pic" idx="22"/>
          </p:nvPr>
        </p:nvSpPr>
        <p:spPr>
          <a:xfrm>
            <a:off x="7527675" y="3595100"/>
            <a:ext cx="1162800" cy="1162800"/>
          </a:xfrm>
          <a:prstGeom prst="ellipse">
            <a:avLst/>
          </a:prstGeom>
          <a:noFill/>
          <a:ln>
            <a:noFill/>
          </a:ln>
        </p:spPr>
      </p:sp>
      <p:sp>
        <p:nvSpPr>
          <p:cNvPr id="135" name="Google Shape;135;p11"/>
          <p:cNvSpPr txBox="1">
            <a:spLocks noGrp="1"/>
          </p:cNvSpPr>
          <p:nvPr>
            <p:ph type="sldNum" idx="12"/>
          </p:nvPr>
        </p:nvSpPr>
        <p:spPr>
          <a:xfrm>
            <a:off x="7624125" y="4852475"/>
            <a:ext cx="1470900" cy="192900"/>
          </a:xfrm>
          <a:prstGeom prst="rect">
            <a:avLst/>
          </a:prstGeom>
        </p:spPr>
        <p:txBody>
          <a:bodyPr spcFirstLastPara="1" wrap="square" lIns="91425" tIns="91425" rIns="91425" bIns="91425" anchor="ctr" anchorCtr="0">
            <a:noAutofit/>
          </a:bodyPr>
          <a:lstStyle>
            <a:lvl1pPr lvl="0" algn="r" rtl="0">
              <a:buNone/>
              <a:defRPr>
                <a:solidFill>
                  <a:schemeClr val="dk1"/>
                </a:solidFill>
              </a:defRPr>
            </a:lvl1pPr>
            <a:lvl2pPr lvl="1" algn="r" rtl="0">
              <a:buNone/>
              <a:defRPr>
                <a:solidFill>
                  <a:schemeClr val="dk1"/>
                </a:solidFill>
              </a:defRPr>
            </a:lvl2pPr>
            <a:lvl3pPr lvl="2" algn="r" rtl="0">
              <a:buNone/>
              <a:defRPr>
                <a:solidFill>
                  <a:schemeClr val="dk1"/>
                </a:solidFill>
              </a:defRPr>
            </a:lvl3pPr>
            <a:lvl4pPr lvl="3" algn="r" rtl="0">
              <a:buNone/>
              <a:defRPr>
                <a:solidFill>
                  <a:schemeClr val="dk1"/>
                </a:solidFill>
              </a:defRPr>
            </a:lvl4pPr>
            <a:lvl5pPr lvl="4" algn="r" rtl="0">
              <a:buNone/>
              <a:defRPr>
                <a:solidFill>
                  <a:schemeClr val="dk1"/>
                </a:solidFill>
              </a:defRPr>
            </a:lvl5pPr>
            <a:lvl6pPr lvl="5" algn="r" rtl="0">
              <a:buNone/>
              <a:defRPr>
                <a:solidFill>
                  <a:schemeClr val="dk1"/>
                </a:solidFill>
              </a:defRPr>
            </a:lvl6pPr>
            <a:lvl7pPr lvl="6" algn="r" rtl="0">
              <a:buNone/>
              <a:defRPr>
                <a:solidFill>
                  <a:schemeClr val="dk1"/>
                </a:solidFill>
              </a:defRPr>
            </a:lvl7pPr>
            <a:lvl8pPr lvl="7" algn="r" rtl="0">
              <a:buNone/>
              <a:defRPr>
                <a:solidFill>
                  <a:schemeClr val="dk1"/>
                </a:solidFill>
              </a:defRPr>
            </a:lvl8pPr>
            <a:lvl9pPr lvl="8" algn="r"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36" name="Google Shape;136;p11"/>
          <p:cNvSpPr txBox="1">
            <a:spLocks noGrp="1"/>
          </p:cNvSpPr>
          <p:nvPr>
            <p:ph type="body" idx="23"/>
          </p:nvPr>
        </p:nvSpPr>
        <p:spPr>
          <a:xfrm>
            <a:off x="49550" y="4794775"/>
            <a:ext cx="2032800" cy="262500"/>
          </a:xfrm>
          <a:prstGeom prst="rect">
            <a:avLst/>
          </a:prstGeom>
          <a:noFill/>
          <a:ln>
            <a:noFill/>
          </a:ln>
        </p:spPr>
        <p:txBody>
          <a:bodyPr spcFirstLastPara="1" wrap="square" lIns="91425" tIns="91425" rIns="91425" bIns="91425"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ep by Step 3">
  <p:cSld name="CUSTOM_19_1_1">
    <p:spTree>
      <p:nvGrpSpPr>
        <p:cNvPr id="1" name="Shape 137"/>
        <p:cNvGrpSpPr/>
        <p:nvPr/>
      </p:nvGrpSpPr>
      <p:grpSpPr>
        <a:xfrm>
          <a:off x="0" y="0"/>
          <a:ext cx="0" cy="0"/>
          <a:chOff x="0" y="0"/>
          <a:chExt cx="0" cy="0"/>
        </a:xfrm>
      </p:grpSpPr>
      <p:sp>
        <p:nvSpPr>
          <p:cNvPr id="138" name="Google Shape;138;p12"/>
          <p:cNvSpPr txBox="1">
            <a:spLocks noGrp="1"/>
          </p:cNvSpPr>
          <p:nvPr>
            <p:ph type="body" idx="1"/>
          </p:nvPr>
        </p:nvSpPr>
        <p:spPr>
          <a:xfrm>
            <a:off x="1299999" y="523050"/>
            <a:ext cx="1493100" cy="969300"/>
          </a:xfrm>
          <a:prstGeom prst="rect">
            <a:avLst/>
          </a:prstGeom>
          <a:noFill/>
          <a:ln>
            <a:noFill/>
          </a:ln>
        </p:spPr>
        <p:txBody>
          <a:bodyPr spcFirstLastPara="1" wrap="square" lIns="0" tIns="91425" rIns="0" bIns="0"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139" name="Google Shape;139;p12"/>
          <p:cNvSpPr txBox="1">
            <a:spLocks noGrp="1"/>
          </p:cNvSpPr>
          <p:nvPr>
            <p:ph type="subTitle" idx="2"/>
          </p:nvPr>
        </p:nvSpPr>
        <p:spPr>
          <a:xfrm>
            <a:off x="380475" y="276125"/>
            <a:ext cx="1056000" cy="900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1pPr>
            <a:lvl2pPr lvl="1">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2pPr>
            <a:lvl3pPr lvl="2">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3pPr>
            <a:lvl4pPr lvl="3">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4pPr>
            <a:lvl5pPr lvl="4">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5pPr>
            <a:lvl6pPr lvl="5">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6pPr>
            <a:lvl7pPr lvl="6">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7pPr>
            <a:lvl8pPr lvl="7">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8pPr>
            <a:lvl9pPr lvl="8">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9pPr>
          </a:lstStyle>
          <a:p>
            <a:endParaRPr/>
          </a:p>
        </p:txBody>
      </p:sp>
      <p:sp>
        <p:nvSpPr>
          <p:cNvPr id="140" name="Google Shape;140;p12"/>
          <p:cNvSpPr txBox="1">
            <a:spLocks noGrp="1"/>
          </p:cNvSpPr>
          <p:nvPr>
            <p:ph type="subTitle" idx="3"/>
          </p:nvPr>
        </p:nvSpPr>
        <p:spPr>
          <a:xfrm>
            <a:off x="1573975" y="1608400"/>
            <a:ext cx="1056000" cy="900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1pPr>
            <a:lvl2pPr lvl="1">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2pPr>
            <a:lvl3pPr lvl="2">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3pPr>
            <a:lvl4pPr lvl="3">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4pPr>
            <a:lvl5pPr lvl="4">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5pPr>
            <a:lvl6pPr lvl="5">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6pPr>
            <a:lvl7pPr lvl="6">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7pPr>
            <a:lvl8pPr lvl="7">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8pPr>
            <a:lvl9pPr lvl="8">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9pPr>
          </a:lstStyle>
          <a:p>
            <a:endParaRPr/>
          </a:p>
        </p:txBody>
      </p:sp>
      <p:sp>
        <p:nvSpPr>
          <p:cNvPr id="141" name="Google Shape;141;p12"/>
          <p:cNvSpPr txBox="1">
            <a:spLocks noGrp="1"/>
          </p:cNvSpPr>
          <p:nvPr>
            <p:ph type="body" idx="4"/>
          </p:nvPr>
        </p:nvSpPr>
        <p:spPr>
          <a:xfrm>
            <a:off x="199999" y="1881800"/>
            <a:ext cx="1493100" cy="969300"/>
          </a:xfrm>
          <a:prstGeom prst="rect">
            <a:avLst/>
          </a:prstGeom>
          <a:noFill/>
          <a:ln>
            <a:noFill/>
          </a:ln>
        </p:spPr>
        <p:txBody>
          <a:bodyPr spcFirstLastPara="1" wrap="square" lIns="0" tIns="91425" rIns="0" bIns="0" anchor="ctr" anchorCtr="0">
            <a:noAutofit/>
          </a:bodyPr>
          <a:lstStyle>
            <a:lvl1pPr marL="457200" lvl="0" indent="-279400" algn="r">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lgn="r">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lgn="r">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lgn="r">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lgn="r">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lgn="r">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lgn="r">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lgn="r">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lgn="r">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142" name="Google Shape;142;p12"/>
          <p:cNvSpPr txBox="1">
            <a:spLocks noGrp="1"/>
          </p:cNvSpPr>
          <p:nvPr>
            <p:ph type="body" idx="5"/>
          </p:nvPr>
        </p:nvSpPr>
        <p:spPr>
          <a:xfrm>
            <a:off x="1299999" y="3098025"/>
            <a:ext cx="1493100" cy="969300"/>
          </a:xfrm>
          <a:prstGeom prst="rect">
            <a:avLst/>
          </a:prstGeom>
        </p:spPr>
        <p:txBody>
          <a:bodyPr spcFirstLastPara="1" wrap="square" lIns="0" tIns="91425" rIns="0" bIns="0"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143" name="Google Shape;143;p12"/>
          <p:cNvSpPr txBox="1">
            <a:spLocks noGrp="1"/>
          </p:cNvSpPr>
          <p:nvPr>
            <p:ph type="subTitle" idx="6"/>
          </p:nvPr>
        </p:nvSpPr>
        <p:spPr>
          <a:xfrm>
            <a:off x="380475" y="2851100"/>
            <a:ext cx="1056000" cy="900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1pPr>
            <a:lvl2pPr lvl="1">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2pPr>
            <a:lvl3pPr lvl="2">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3pPr>
            <a:lvl4pPr lvl="3">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4pPr>
            <a:lvl5pPr lvl="4">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5pPr>
            <a:lvl6pPr lvl="5">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6pPr>
            <a:lvl7pPr lvl="6">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7pPr>
            <a:lvl8pPr lvl="7">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8pPr>
            <a:lvl9pPr lvl="8">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9pPr>
          </a:lstStyle>
          <a:p>
            <a:endParaRPr/>
          </a:p>
        </p:txBody>
      </p:sp>
      <p:sp>
        <p:nvSpPr>
          <p:cNvPr id="144" name="Google Shape;144;p12"/>
          <p:cNvSpPr txBox="1">
            <a:spLocks noGrp="1"/>
          </p:cNvSpPr>
          <p:nvPr>
            <p:ph type="body" idx="7"/>
          </p:nvPr>
        </p:nvSpPr>
        <p:spPr>
          <a:xfrm>
            <a:off x="4414149" y="523050"/>
            <a:ext cx="1493100" cy="969300"/>
          </a:xfrm>
          <a:prstGeom prst="rect">
            <a:avLst/>
          </a:prstGeom>
          <a:noFill/>
          <a:ln>
            <a:noFill/>
          </a:ln>
        </p:spPr>
        <p:txBody>
          <a:bodyPr spcFirstLastPara="1" wrap="square" lIns="0" tIns="91425" rIns="0" bIns="0"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145" name="Google Shape;145;p12"/>
          <p:cNvSpPr txBox="1">
            <a:spLocks noGrp="1"/>
          </p:cNvSpPr>
          <p:nvPr>
            <p:ph type="subTitle" idx="8"/>
          </p:nvPr>
        </p:nvSpPr>
        <p:spPr>
          <a:xfrm>
            <a:off x="3494625" y="276125"/>
            <a:ext cx="1056000" cy="900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1pPr>
            <a:lvl2pPr lvl="1">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2pPr>
            <a:lvl3pPr lvl="2">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3pPr>
            <a:lvl4pPr lvl="3">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4pPr>
            <a:lvl5pPr lvl="4">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5pPr>
            <a:lvl6pPr lvl="5">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6pPr>
            <a:lvl7pPr lvl="6">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7pPr>
            <a:lvl8pPr lvl="7">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8pPr>
            <a:lvl9pPr lvl="8">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9pPr>
          </a:lstStyle>
          <a:p>
            <a:endParaRPr/>
          </a:p>
        </p:txBody>
      </p:sp>
      <p:sp>
        <p:nvSpPr>
          <p:cNvPr id="146" name="Google Shape;146;p12"/>
          <p:cNvSpPr txBox="1">
            <a:spLocks noGrp="1"/>
          </p:cNvSpPr>
          <p:nvPr>
            <p:ph type="subTitle" idx="9"/>
          </p:nvPr>
        </p:nvSpPr>
        <p:spPr>
          <a:xfrm>
            <a:off x="4688125" y="1608400"/>
            <a:ext cx="1056000" cy="900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1pPr>
            <a:lvl2pPr lvl="1">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2pPr>
            <a:lvl3pPr lvl="2">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3pPr>
            <a:lvl4pPr lvl="3">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4pPr>
            <a:lvl5pPr lvl="4">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5pPr>
            <a:lvl6pPr lvl="5">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6pPr>
            <a:lvl7pPr lvl="6">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7pPr>
            <a:lvl8pPr lvl="7">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8pPr>
            <a:lvl9pPr lvl="8">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9pPr>
          </a:lstStyle>
          <a:p>
            <a:endParaRPr/>
          </a:p>
        </p:txBody>
      </p:sp>
      <p:sp>
        <p:nvSpPr>
          <p:cNvPr id="147" name="Google Shape;147;p12"/>
          <p:cNvSpPr txBox="1">
            <a:spLocks noGrp="1"/>
          </p:cNvSpPr>
          <p:nvPr>
            <p:ph type="body" idx="13"/>
          </p:nvPr>
        </p:nvSpPr>
        <p:spPr>
          <a:xfrm>
            <a:off x="3314149" y="1881800"/>
            <a:ext cx="1493100" cy="969300"/>
          </a:xfrm>
          <a:prstGeom prst="rect">
            <a:avLst/>
          </a:prstGeom>
          <a:noFill/>
          <a:ln>
            <a:noFill/>
          </a:ln>
        </p:spPr>
        <p:txBody>
          <a:bodyPr spcFirstLastPara="1" wrap="square" lIns="0" tIns="91425" rIns="0" bIns="0" anchor="ctr" anchorCtr="0">
            <a:noAutofit/>
          </a:bodyPr>
          <a:lstStyle>
            <a:lvl1pPr marL="457200" lvl="0" indent="-279400" algn="r">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lgn="r">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lgn="r">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lgn="r">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lgn="r">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lgn="r">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lgn="r">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lgn="r">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lgn="r">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148" name="Google Shape;148;p12"/>
          <p:cNvSpPr txBox="1">
            <a:spLocks noGrp="1"/>
          </p:cNvSpPr>
          <p:nvPr>
            <p:ph type="body" idx="14"/>
          </p:nvPr>
        </p:nvSpPr>
        <p:spPr>
          <a:xfrm>
            <a:off x="4414149" y="3098025"/>
            <a:ext cx="1493100" cy="969300"/>
          </a:xfrm>
          <a:prstGeom prst="rect">
            <a:avLst/>
          </a:prstGeom>
          <a:noFill/>
          <a:ln>
            <a:noFill/>
          </a:ln>
        </p:spPr>
        <p:txBody>
          <a:bodyPr spcFirstLastPara="1" wrap="square" lIns="0" tIns="91425" rIns="0" bIns="0"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149" name="Google Shape;149;p12"/>
          <p:cNvSpPr txBox="1">
            <a:spLocks noGrp="1"/>
          </p:cNvSpPr>
          <p:nvPr>
            <p:ph type="subTitle" idx="15"/>
          </p:nvPr>
        </p:nvSpPr>
        <p:spPr>
          <a:xfrm>
            <a:off x="3494625" y="2851100"/>
            <a:ext cx="1056000" cy="900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1pPr>
            <a:lvl2pPr lvl="1">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2pPr>
            <a:lvl3pPr lvl="2">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3pPr>
            <a:lvl4pPr lvl="3">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4pPr>
            <a:lvl5pPr lvl="4">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5pPr>
            <a:lvl6pPr lvl="5">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6pPr>
            <a:lvl7pPr lvl="6">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7pPr>
            <a:lvl8pPr lvl="7">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8pPr>
            <a:lvl9pPr lvl="8">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9pPr>
          </a:lstStyle>
          <a:p>
            <a:endParaRPr/>
          </a:p>
        </p:txBody>
      </p:sp>
      <p:sp>
        <p:nvSpPr>
          <p:cNvPr id="150" name="Google Shape;150;p12"/>
          <p:cNvSpPr txBox="1">
            <a:spLocks noGrp="1"/>
          </p:cNvSpPr>
          <p:nvPr>
            <p:ph type="body" idx="16"/>
          </p:nvPr>
        </p:nvSpPr>
        <p:spPr>
          <a:xfrm>
            <a:off x="7344949" y="523050"/>
            <a:ext cx="1493100" cy="969300"/>
          </a:xfrm>
          <a:prstGeom prst="rect">
            <a:avLst/>
          </a:prstGeom>
          <a:noFill/>
          <a:ln>
            <a:noFill/>
          </a:ln>
        </p:spPr>
        <p:txBody>
          <a:bodyPr spcFirstLastPara="1" wrap="square" lIns="0" tIns="91425" rIns="0" bIns="0"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151" name="Google Shape;151;p12"/>
          <p:cNvSpPr txBox="1">
            <a:spLocks noGrp="1"/>
          </p:cNvSpPr>
          <p:nvPr>
            <p:ph type="subTitle" idx="17"/>
          </p:nvPr>
        </p:nvSpPr>
        <p:spPr>
          <a:xfrm>
            <a:off x="6425425" y="276125"/>
            <a:ext cx="1056000" cy="900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1pPr>
            <a:lvl2pPr lvl="1">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2pPr>
            <a:lvl3pPr lvl="2">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3pPr>
            <a:lvl4pPr lvl="3">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4pPr>
            <a:lvl5pPr lvl="4">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5pPr>
            <a:lvl6pPr lvl="5">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6pPr>
            <a:lvl7pPr lvl="6">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7pPr>
            <a:lvl8pPr lvl="7">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8pPr>
            <a:lvl9pPr lvl="8">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9pPr>
          </a:lstStyle>
          <a:p>
            <a:endParaRPr/>
          </a:p>
        </p:txBody>
      </p:sp>
      <p:sp>
        <p:nvSpPr>
          <p:cNvPr id="152" name="Google Shape;152;p12"/>
          <p:cNvSpPr txBox="1">
            <a:spLocks noGrp="1"/>
          </p:cNvSpPr>
          <p:nvPr>
            <p:ph type="subTitle" idx="18"/>
          </p:nvPr>
        </p:nvSpPr>
        <p:spPr>
          <a:xfrm>
            <a:off x="7618925" y="1608400"/>
            <a:ext cx="1056000" cy="900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1pPr>
            <a:lvl2pPr lvl="1">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2pPr>
            <a:lvl3pPr lvl="2">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3pPr>
            <a:lvl4pPr lvl="3">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4pPr>
            <a:lvl5pPr lvl="4">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5pPr>
            <a:lvl6pPr lvl="5">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6pPr>
            <a:lvl7pPr lvl="6">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7pPr>
            <a:lvl8pPr lvl="7">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8pPr>
            <a:lvl9pPr lvl="8">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9pPr>
          </a:lstStyle>
          <a:p>
            <a:endParaRPr/>
          </a:p>
        </p:txBody>
      </p:sp>
      <p:sp>
        <p:nvSpPr>
          <p:cNvPr id="153" name="Google Shape;153;p12"/>
          <p:cNvSpPr txBox="1">
            <a:spLocks noGrp="1"/>
          </p:cNvSpPr>
          <p:nvPr>
            <p:ph type="body" idx="19"/>
          </p:nvPr>
        </p:nvSpPr>
        <p:spPr>
          <a:xfrm>
            <a:off x="6244949" y="1881800"/>
            <a:ext cx="1493100" cy="969300"/>
          </a:xfrm>
          <a:prstGeom prst="rect">
            <a:avLst/>
          </a:prstGeom>
          <a:noFill/>
          <a:ln>
            <a:noFill/>
          </a:ln>
        </p:spPr>
        <p:txBody>
          <a:bodyPr spcFirstLastPara="1" wrap="square" lIns="0" tIns="91425" rIns="0" bIns="0" anchor="ctr" anchorCtr="0">
            <a:noAutofit/>
          </a:bodyPr>
          <a:lstStyle>
            <a:lvl1pPr marL="457200" lvl="0" indent="-279400" algn="r">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lgn="r">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lgn="r">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lgn="r">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lgn="r">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lgn="r">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lgn="r">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lgn="r">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lgn="r">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154" name="Google Shape;154;p12"/>
          <p:cNvSpPr txBox="1">
            <a:spLocks noGrp="1"/>
          </p:cNvSpPr>
          <p:nvPr>
            <p:ph type="body" idx="20"/>
          </p:nvPr>
        </p:nvSpPr>
        <p:spPr>
          <a:xfrm>
            <a:off x="7344949" y="3098025"/>
            <a:ext cx="1493100" cy="969300"/>
          </a:xfrm>
          <a:prstGeom prst="rect">
            <a:avLst/>
          </a:prstGeom>
          <a:noFill/>
          <a:ln>
            <a:noFill/>
          </a:ln>
        </p:spPr>
        <p:txBody>
          <a:bodyPr spcFirstLastPara="1" wrap="square" lIns="0" tIns="91425" rIns="0" bIns="0"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155" name="Google Shape;155;p12"/>
          <p:cNvSpPr txBox="1">
            <a:spLocks noGrp="1"/>
          </p:cNvSpPr>
          <p:nvPr>
            <p:ph type="subTitle" idx="21"/>
          </p:nvPr>
        </p:nvSpPr>
        <p:spPr>
          <a:xfrm>
            <a:off x="6425425" y="2851100"/>
            <a:ext cx="1056000" cy="900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1pPr>
            <a:lvl2pPr lvl="1">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2pPr>
            <a:lvl3pPr lvl="2">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3pPr>
            <a:lvl4pPr lvl="3">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4pPr>
            <a:lvl5pPr lvl="4">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5pPr>
            <a:lvl6pPr lvl="5">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6pPr>
            <a:lvl7pPr lvl="6">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7pPr>
            <a:lvl8pPr lvl="7">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8pPr>
            <a:lvl9pPr lvl="8">
              <a:spcBef>
                <a:spcPts val="0"/>
              </a:spcBef>
              <a:spcAft>
                <a:spcPts val="0"/>
              </a:spcAft>
              <a:buClr>
                <a:schemeClr val="accent3"/>
              </a:buClr>
              <a:buSzPts val="6000"/>
              <a:buFont typeface="Caveat"/>
              <a:buNone/>
              <a:defRPr sz="6000">
                <a:solidFill>
                  <a:schemeClr val="accent3"/>
                </a:solidFill>
                <a:latin typeface="Caveat"/>
                <a:ea typeface="Caveat"/>
                <a:cs typeface="Caveat"/>
                <a:sym typeface="Caveat"/>
              </a:defRPr>
            </a:lvl9pPr>
          </a:lstStyle>
          <a:p>
            <a:endParaRPr/>
          </a:p>
        </p:txBody>
      </p:sp>
      <p:sp>
        <p:nvSpPr>
          <p:cNvPr id="156" name="Google Shape;156;p12"/>
          <p:cNvSpPr txBox="1">
            <a:spLocks noGrp="1"/>
          </p:cNvSpPr>
          <p:nvPr>
            <p:ph type="subTitle" idx="22"/>
          </p:nvPr>
        </p:nvSpPr>
        <p:spPr>
          <a:xfrm>
            <a:off x="4550625" y="4114925"/>
            <a:ext cx="4467600" cy="806100"/>
          </a:xfrm>
          <a:prstGeom prst="rect">
            <a:avLst/>
          </a:prstGeom>
        </p:spPr>
        <p:txBody>
          <a:bodyPr spcFirstLastPara="1" wrap="square" lIns="91425" tIns="91425" rIns="91425" bIns="91425" anchor="ctr" anchorCtr="0">
            <a:noAutofit/>
          </a:bodyPr>
          <a:lstStyle>
            <a:lvl1pPr lvl="0" algn="r">
              <a:lnSpc>
                <a:spcPct val="80000"/>
              </a:lnSpc>
              <a:spcBef>
                <a:spcPts val="0"/>
              </a:spcBef>
              <a:spcAft>
                <a:spcPts val="0"/>
              </a:spcAft>
              <a:buClr>
                <a:schemeClr val="accent2"/>
              </a:buClr>
              <a:buSzPts val="3600"/>
              <a:buNone/>
              <a:defRPr>
                <a:solidFill>
                  <a:schemeClr val="accent2"/>
                </a:solidFill>
              </a:defRPr>
            </a:lvl1pPr>
            <a:lvl2pPr lvl="1" algn="r">
              <a:spcBef>
                <a:spcPts val="0"/>
              </a:spcBef>
              <a:spcAft>
                <a:spcPts val="0"/>
              </a:spcAft>
              <a:buClr>
                <a:schemeClr val="accent2"/>
              </a:buClr>
              <a:buSzPts val="3600"/>
              <a:buNone/>
              <a:defRPr>
                <a:solidFill>
                  <a:schemeClr val="accent2"/>
                </a:solidFill>
              </a:defRPr>
            </a:lvl2pPr>
            <a:lvl3pPr lvl="2" algn="r">
              <a:spcBef>
                <a:spcPts val="0"/>
              </a:spcBef>
              <a:spcAft>
                <a:spcPts val="0"/>
              </a:spcAft>
              <a:buClr>
                <a:schemeClr val="accent2"/>
              </a:buClr>
              <a:buSzPts val="3600"/>
              <a:buNone/>
              <a:defRPr>
                <a:solidFill>
                  <a:schemeClr val="accent2"/>
                </a:solidFill>
              </a:defRPr>
            </a:lvl3pPr>
            <a:lvl4pPr lvl="3" algn="r">
              <a:spcBef>
                <a:spcPts val="0"/>
              </a:spcBef>
              <a:spcAft>
                <a:spcPts val="0"/>
              </a:spcAft>
              <a:buClr>
                <a:schemeClr val="accent2"/>
              </a:buClr>
              <a:buSzPts val="3600"/>
              <a:buNone/>
              <a:defRPr>
                <a:solidFill>
                  <a:schemeClr val="accent2"/>
                </a:solidFill>
              </a:defRPr>
            </a:lvl4pPr>
            <a:lvl5pPr lvl="4" algn="r">
              <a:spcBef>
                <a:spcPts val="0"/>
              </a:spcBef>
              <a:spcAft>
                <a:spcPts val="0"/>
              </a:spcAft>
              <a:buClr>
                <a:schemeClr val="accent2"/>
              </a:buClr>
              <a:buSzPts val="3600"/>
              <a:buNone/>
              <a:defRPr>
                <a:solidFill>
                  <a:schemeClr val="accent2"/>
                </a:solidFill>
              </a:defRPr>
            </a:lvl5pPr>
            <a:lvl6pPr lvl="5" algn="r">
              <a:spcBef>
                <a:spcPts val="0"/>
              </a:spcBef>
              <a:spcAft>
                <a:spcPts val="0"/>
              </a:spcAft>
              <a:buClr>
                <a:schemeClr val="accent2"/>
              </a:buClr>
              <a:buSzPts val="3600"/>
              <a:buNone/>
              <a:defRPr>
                <a:solidFill>
                  <a:schemeClr val="accent2"/>
                </a:solidFill>
              </a:defRPr>
            </a:lvl6pPr>
            <a:lvl7pPr lvl="6" algn="r">
              <a:spcBef>
                <a:spcPts val="0"/>
              </a:spcBef>
              <a:spcAft>
                <a:spcPts val="0"/>
              </a:spcAft>
              <a:buClr>
                <a:schemeClr val="accent2"/>
              </a:buClr>
              <a:buSzPts val="3600"/>
              <a:buNone/>
              <a:defRPr>
                <a:solidFill>
                  <a:schemeClr val="accent2"/>
                </a:solidFill>
              </a:defRPr>
            </a:lvl7pPr>
            <a:lvl8pPr lvl="7" algn="r">
              <a:spcBef>
                <a:spcPts val="0"/>
              </a:spcBef>
              <a:spcAft>
                <a:spcPts val="0"/>
              </a:spcAft>
              <a:buClr>
                <a:schemeClr val="accent2"/>
              </a:buClr>
              <a:buSzPts val="3600"/>
              <a:buNone/>
              <a:defRPr>
                <a:solidFill>
                  <a:schemeClr val="accent2"/>
                </a:solidFill>
              </a:defRPr>
            </a:lvl8pPr>
            <a:lvl9pPr lvl="8" algn="r">
              <a:spcBef>
                <a:spcPts val="0"/>
              </a:spcBef>
              <a:spcAft>
                <a:spcPts val="0"/>
              </a:spcAft>
              <a:buClr>
                <a:schemeClr val="accent2"/>
              </a:buClr>
              <a:buSzPts val="3600"/>
              <a:buNone/>
              <a:defRPr>
                <a:solidFill>
                  <a:schemeClr val="accent2"/>
                </a:solidFill>
              </a:defRPr>
            </a:lvl9pPr>
          </a:lstStyle>
          <a:p>
            <a:endParaRPr/>
          </a:p>
        </p:txBody>
      </p:sp>
      <p:sp>
        <p:nvSpPr>
          <p:cNvPr id="157" name="Google Shape;157;p12"/>
          <p:cNvSpPr txBox="1">
            <a:spLocks noGrp="1"/>
          </p:cNvSpPr>
          <p:nvPr>
            <p:ph type="sldNum" idx="12"/>
          </p:nvPr>
        </p:nvSpPr>
        <p:spPr>
          <a:xfrm>
            <a:off x="7624125" y="4852475"/>
            <a:ext cx="1470900" cy="192900"/>
          </a:xfrm>
          <a:prstGeom prst="rect">
            <a:avLst/>
          </a:prstGeom>
        </p:spPr>
        <p:txBody>
          <a:bodyPr spcFirstLastPara="1" wrap="square" lIns="91425" tIns="91425" rIns="91425" bIns="91425" anchor="ctr" anchorCtr="0">
            <a:noAutofit/>
          </a:bodyPr>
          <a:lstStyle>
            <a:lvl1pPr lvl="0" algn="r" rtl="0">
              <a:buNone/>
              <a:defRPr>
                <a:solidFill>
                  <a:schemeClr val="dk1"/>
                </a:solidFill>
              </a:defRPr>
            </a:lvl1pPr>
            <a:lvl2pPr lvl="1" algn="r" rtl="0">
              <a:buNone/>
              <a:defRPr>
                <a:solidFill>
                  <a:schemeClr val="dk1"/>
                </a:solidFill>
              </a:defRPr>
            </a:lvl2pPr>
            <a:lvl3pPr lvl="2" algn="r" rtl="0">
              <a:buNone/>
              <a:defRPr>
                <a:solidFill>
                  <a:schemeClr val="dk1"/>
                </a:solidFill>
              </a:defRPr>
            </a:lvl3pPr>
            <a:lvl4pPr lvl="3" algn="r" rtl="0">
              <a:buNone/>
              <a:defRPr>
                <a:solidFill>
                  <a:schemeClr val="dk1"/>
                </a:solidFill>
              </a:defRPr>
            </a:lvl4pPr>
            <a:lvl5pPr lvl="4" algn="r" rtl="0">
              <a:buNone/>
              <a:defRPr>
                <a:solidFill>
                  <a:schemeClr val="dk1"/>
                </a:solidFill>
              </a:defRPr>
            </a:lvl5pPr>
            <a:lvl6pPr lvl="5" algn="r" rtl="0">
              <a:buNone/>
              <a:defRPr>
                <a:solidFill>
                  <a:schemeClr val="dk1"/>
                </a:solidFill>
              </a:defRPr>
            </a:lvl6pPr>
            <a:lvl7pPr lvl="6" algn="r" rtl="0">
              <a:buNone/>
              <a:defRPr>
                <a:solidFill>
                  <a:schemeClr val="dk1"/>
                </a:solidFill>
              </a:defRPr>
            </a:lvl7pPr>
            <a:lvl8pPr lvl="7" algn="r" rtl="0">
              <a:buNone/>
              <a:defRPr>
                <a:solidFill>
                  <a:schemeClr val="dk1"/>
                </a:solidFill>
              </a:defRPr>
            </a:lvl8pPr>
            <a:lvl9pPr lvl="8" algn="r"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58" name="Google Shape;158;p12"/>
          <p:cNvSpPr txBox="1">
            <a:spLocks noGrp="1"/>
          </p:cNvSpPr>
          <p:nvPr>
            <p:ph type="body" idx="23"/>
          </p:nvPr>
        </p:nvSpPr>
        <p:spPr>
          <a:xfrm>
            <a:off x="49550" y="4794775"/>
            <a:ext cx="2032800" cy="262500"/>
          </a:xfrm>
          <a:prstGeom prst="rect">
            <a:avLst/>
          </a:prstGeom>
          <a:noFill/>
          <a:ln>
            <a:noFill/>
          </a:ln>
        </p:spPr>
        <p:txBody>
          <a:bodyPr spcFirstLastPara="1" wrap="square" lIns="91425" tIns="91425" rIns="91425" bIns="91425"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ep by Step 4">
  <p:cSld name="CUSTOM_22">
    <p:spTree>
      <p:nvGrpSpPr>
        <p:cNvPr id="1" name="Shape 159"/>
        <p:cNvGrpSpPr/>
        <p:nvPr/>
      </p:nvGrpSpPr>
      <p:grpSpPr>
        <a:xfrm>
          <a:off x="0" y="0"/>
          <a:ext cx="0" cy="0"/>
          <a:chOff x="0" y="0"/>
          <a:chExt cx="0" cy="0"/>
        </a:xfrm>
      </p:grpSpPr>
      <p:sp>
        <p:nvSpPr>
          <p:cNvPr id="160" name="Google Shape;160;p13"/>
          <p:cNvSpPr txBox="1">
            <a:spLocks noGrp="1"/>
          </p:cNvSpPr>
          <p:nvPr>
            <p:ph type="body" idx="1"/>
          </p:nvPr>
        </p:nvSpPr>
        <p:spPr>
          <a:xfrm>
            <a:off x="1431675" y="761175"/>
            <a:ext cx="1493100" cy="722100"/>
          </a:xfrm>
          <a:prstGeom prst="rect">
            <a:avLst/>
          </a:prstGeom>
          <a:noFill/>
          <a:ln>
            <a:noFill/>
          </a:ln>
        </p:spPr>
        <p:txBody>
          <a:bodyPr spcFirstLastPara="1" wrap="square" lIns="0" tIns="91425" rIns="0" bIns="0"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161" name="Google Shape;161;p13"/>
          <p:cNvSpPr txBox="1">
            <a:spLocks noGrp="1"/>
          </p:cNvSpPr>
          <p:nvPr>
            <p:ph type="subTitle" idx="2"/>
          </p:nvPr>
        </p:nvSpPr>
        <p:spPr>
          <a:xfrm>
            <a:off x="1343775" y="176175"/>
            <a:ext cx="1581000" cy="66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162" name="Google Shape;162;p13"/>
          <p:cNvSpPr>
            <a:spLocks noGrp="1"/>
          </p:cNvSpPr>
          <p:nvPr>
            <p:ph type="pic" idx="3"/>
          </p:nvPr>
        </p:nvSpPr>
        <p:spPr>
          <a:xfrm>
            <a:off x="470775" y="462800"/>
            <a:ext cx="798000" cy="798000"/>
          </a:xfrm>
          <a:prstGeom prst="ellipse">
            <a:avLst/>
          </a:prstGeom>
          <a:noFill/>
          <a:ln>
            <a:noFill/>
          </a:ln>
        </p:spPr>
      </p:sp>
      <p:sp>
        <p:nvSpPr>
          <p:cNvPr id="163" name="Google Shape;163;p13"/>
          <p:cNvSpPr>
            <a:spLocks noGrp="1"/>
          </p:cNvSpPr>
          <p:nvPr>
            <p:ph type="pic" idx="4"/>
          </p:nvPr>
        </p:nvSpPr>
        <p:spPr>
          <a:xfrm>
            <a:off x="2118300" y="1666800"/>
            <a:ext cx="798000" cy="798000"/>
          </a:xfrm>
          <a:prstGeom prst="ellipse">
            <a:avLst/>
          </a:prstGeom>
          <a:noFill/>
          <a:ln>
            <a:noFill/>
          </a:ln>
        </p:spPr>
      </p:sp>
      <p:sp>
        <p:nvSpPr>
          <p:cNvPr id="164" name="Google Shape;164;p13"/>
          <p:cNvSpPr txBox="1">
            <a:spLocks noGrp="1"/>
          </p:cNvSpPr>
          <p:nvPr>
            <p:ph type="body" idx="5"/>
          </p:nvPr>
        </p:nvSpPr>
        <p:spPr>
          <a:xfrm>
            <a:off x="345800" y="1960225"/>
            <a:ext cx="1493100" cy="722100"/>
          </a:xfrm>
          <a:prstGeom prst="rect">
            <a:avLst/>
          </a:prstGeom>
          <a:noFill/>
          <a:ln>
            <a:noFill/>
          </a:ln>
        </p:spPr>
        <p:txBody>
          <a:bodyPr spcFirstLastPara="1" wrap="square" lIns="0" tIns="91425" rIns="0" bIns="0" anchor="ctr" anchorCtr="0">
            <a:noAutofit/>
          </a:bodyPr>
          <a:lstStyle>
            <a:lvl1pPr marL="457200" lvl="0" indent="-279400" algn="r">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lgn="r">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lgn="r">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lgn="r">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lgn="r">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lgn="r">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lgn="r">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lgn="r">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lgn="r">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165" name="Google Shape;165;p13"/>
          <p:cNvSpPr txBox="1">
            <a:spLocks noGrp="1"/>
          </p:cNvSpPr>
          <p:nvPr>
            <p:ph type="subTitle" idx="6"/>
          </p:nvPr>
        </p:nvSpPr>
        <p:spPr>
          <a:xfrm>
            <a:off x="334100" y="1375225"/>
            <a:ext cx="1581000" cy="6612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166" name="Google Shape;166;p13"/>
          <p:cNvSpPr txBox="1">
            <a:spLocks noGrp="1"/>
          </p:cNvSpPr>
          <p:nvPr>
            <p:ph type="body" idx="7"/>
          </p:nvPr>
        </p:nvSpPr>
        <p:spPr>
          <a:xfrm>
            <a:off x="1431675" y="3291100"/>
            <a:ext cx="1493100" cy="722100"/>
          </a:xfrm>
          <a:prstGeom prst="rect">
            <a:avLst/>
          </a:prstGeom>
        </p:spPr>
        <p:txBody>
          <a:bodyPr spcFirstLastPara="1" wrap="square" lIns="0" tIns="91425" rIns="0" bIns="0"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167" name="Google Shape;167;p13"/>
          <p:cNvSpPr txBox="1">
            <a:spLocks noGrp="1"/>
          </p:cNvSpPr>
          <p:nvPr>
            <p:ph type="subTitle" idx="8"/>
          </p:nvPr>
        </p:nvSpPr>
        <p:spPr>
          <a:xfrm>
            <a:off x="1343775" y="2706100"/>
            <a:ext cx="1581000" cy="66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168" name="Google Shape;168;p13"/>
          <p:cNvSpPr>
            <a:spLocks noGrp="1"/>
          </p:cNvSpPr>
          <p:nvPr>
            <p:ph type="pic" idx="9"/>
          </p:nvPr>
        </p:nvSpPr>
        <p:spPr>
          <a:xfrm>
            <a:off x="470775" y="2992725"/>
            <a:ext cx="798000" cy="798000"/>
          </a:xfrm>
          <a:prstGeom prst="ellipse">
            <a:avLst/>
          </a:prstGeom>
          <a:noFill/>
          <a:ln>
            <a:noFill/>
          </a:ln>
        </p:spPr>
      </p:sp>
      <p:sp>
        <p:nvSpPr>
          <p:cNvPr id="169" name="Google Shape;169;p13"/>
          <p:cNvSpPr txBox="1">
            <a:spLocks noGrp="1"/>
          </p:cNvSpPr>
          <p:nvPr>
            <p:ph type="body" idx="13"/>
          </p:nvPr>
        </p:nvSpPr>
        <p:spPr>
          <a:xfrm>
            <a:off x="4337900" y="761175"/>
            <a:ext cx="1493100" cy="722100"/>
          </a:xfrm>
          <a:prstGeom prst="rect">
            <a:avLst/>
          </a:prstGeom>
          <a:noFill/>
          <a:ln>
            <a:noFill/>
          </a:ln>
        </p:spPr>
        <p:txBody>
          <a:bodyPr spcFirstLastPara="1" wrap="square" lIns="0" tIns="91425" rIns="0" bIns="0"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170" name="Google Shape;170;p13"/>
          <p:cNvSpPr txBox="1">
            <a:spLocks noGrp="1"/>
          </p:cNvSpPr>
          <p:nvPr>
            <p:ph type="subTitle" idx="14"/>
          </p:nvPr>
        </p:nvSpPr>
        <p:spPr>
          <a:xfrm>
            <a:off x="4250000" y="176175"/>
            <a:ext cx="1581000" cy="66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171" name="Google Shape;171;p13"/>
          <p:cNvSpPr>
            <a:spLocks noGrp="1"/>
          </p:cNvSpPr>
          <p:nvPr>
            <p:ph type="pic" idx="15"/>
          </p:nvPr>
        </p:nvSpPr>
        <p:spPr>
          <a:xfrm>
            <a:off x="3377000" y="462800"/>
            <a:ext cx="798000" cy="798000"/>
          </a:xfrm>
          <a:prstGeom prst="ellipse">
            <a:avLst/>
          </a:prstGeom>
          <a:noFill/>
          <a:ln>
            <a:noFill/>
          </a:ln>
        </p:spPr>
      </p:sp>
      <p:sp>
        <p:nvSpPr>
          <p:cNvPr id="172" name="Google Shape;172;p13"/>
          <p:cNvSpPr>
            <a:spLocks noGrp="1"/>
          </p:cNvSpPr>
          <p:nvPr>
            <p:ph type="pic" idx="16"/>
          </p:nvPr>
        </p:nvSpPr>
        <p:spPr>
          <a:xfrm>
            <a:off x="5024525" y="1666800"/>
            <a:ext cx="798000" cy="798000"/>
          </a:xfrm>
          <a:prstGeom prst="ellipse">
            <a:avLst/>
          </a:prstGeom>
          <a:noFill/>
          <a:ln>
            <a:noFill/>
          </a:ln>
        </p:spPr>
      </p:sp>
      <p:sp>
        <p:nvSpPr>
          <p:cNvPr id="173" name="Google Shape;173;p13"/>
          <p:cNvSpPr txBox="1">
            <a:spLocks noGrp="1"/>
          </p:cNvSpPr>
          <p:nvPr>
            <p:ph type="body" idx="17"/>
          </p:nvPr>
        </p:nvSpPr>
        <p:spPr>
          <a:xfrm>
            <a:off x="3252025" y="1960225"/>
            <a:ext cx="1493100" cy="722100"/>
          </a:xfrm>
          <a:prstGeom prst="rect">
            <a:avLst/>
          </a:prstGeom>
          <a:noFill/>
          <a:ln>
            <a:noFill/>
          </a:ln>
        </p:spPr>
        <p:txBody>
          <a:bodyPr spcFirstLastPara="1" wrap="square" lIns="0" tIns="91425" rIns="0" bIns="0" anchor="ctr" anchorCtr="0">
            <a:noAutofit/>
          </a:bodyPr>
          <a:lstStyle>
            <a:lvl1pPr marL="457200" lvl="0" indent="-279400" algn="r">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lgn="r">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lgn="r">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lgn="r">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lgn="r">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lgn="r">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lgn="r">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lgn="r">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lgn="r">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174" name="Google Shape;174;p13"/>
          <p:cNvSpPr txBox="1">
            <a:spLocks noGrp="1"/>
          </p:cNvSpPr>
          <p:nvPr>
            <p:ph type="subTitle" idx="18"/>
          </p:nvPr>
        </p:nvSpPr>
        <p:spPr>
          <a:xfrm>
            <a:off x="3240325" y="1375225"/>
            <a:ext cx="1581000" cy="6612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175" name="Google Shape;175;p13"/>
          <p:cNvSpPr txBox="1">
            <a:spLocks noGrp="1"/>
          </p:cNvSpPr>
          <p:nvPr>
            <p:ph type="body" idx="19"/>
          </p:nvPr>
        </p:nvSpPr>
        <p:spPr>
          <a:xfrm>
            <a:off x="4337900" y="3291100"/>
            <a:ext cx="1493100" cy="722100"/>
          </a:xfrm>
          <a:prstGeom prst="rect">
            <a:avLst/>
          </a:prstGeom>
          <a:noFill/>
          <a:ln>
            <a:noFill/>
          </a:ln>
        </p:spPr>
        <p:txBody>
          <a:bodyPr spcFirstLastPara="1" wrap="square" lIns="0" tIns="91425" rIns="0" bIns="0"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176" name="Google Shape;176;p13"/>
          <p:cNvSpPr txBox="1">
            <a:spLocks noGrp="1"/>
          </p:cNvSpPr>
          <p:nvPr>
            <p:ph type="subTitle" idx="20"/>
          </p:nvPr>
        </p:nvSpPr>
        <p:spPr>
          <a:xfrm>
            <a:off x="4250000" y="2706100"/>
            <a:ext cx="1581000" cy="66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177" name="Google Shape;177;p13"/>
          <p:cNvSpPr>
            <a:spLocks noGrp="1"/>
          </p:cNvSpPr>
          <p:nvPr>
            <p:ph type="pic" idx="21"/>
          </p:nvPr>
        </p:nvSpPr>
        <p:spPr>
          <a:xfrm>
            <a:off x="3377000" y="2992725"/>
            <a:ext cx="798000" cy="798000"/>
          </a:xfrm>
          <a:prstGeom prst="ellipse">
            <a:avLst/>
          </a:prstGeom>
          <a:noFill/>
          <a:ln>
            <a:noFill/>
          </a:ln>
        </p:spPr>
      </p:sp>
      <p:sp>
        <p:nvSpPr>
          <p:cNvPr id="178" name="Google Shape;178;p13"/>
          <p:cNvSpPr txBox="1">
            <a:spLocks noGrp="1"/>
          </p:cNvSpPr>
          <p:nvPr>
            <p:ph type="body" idx="22"/>
          </p:nvPr>
        </p:nvSpPr>
        <p:spPr>
          <a:xfrm>
            <a:off x="7324400" y="761175"/>
            <a:ext cx="1493100" cy="722100"/>
          </a:xfrm>
          <a:prstGeom prst="rect">
            <a:avLst/>
          </a:prstGeom>
          <a:noFill/>
          <a:ln>
            <a:noFill/>
          </a:ln>
        </p:spPr>
        <p:txBody>
          <a:bodyPr spcFirstLastPara="1" wrap="square" lIns="0" tIns="91425" rIns="0" bIns="0"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179" name="Google Shape;179;p13"/>
          <p:cNvSpPr txBox="1">
            <a:spLocks noGrp="1"/>
          </p:cNvSpPr>
          <p:nvPr>
            <p:ph type="subTitle" idx="23"/>
          </p:nvPr>
        </p:nvSpPr>
        <p:spPr>
          <a:xfrm>
            <a:off x="7236500" y="176175"/>
            <a:ext cx="1581000" cy="66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180" name="Google Shape;180;p13"/>
          <p:cNvSpPr>
            <a:spLocks noGrp="1"/>
          </p:cNvSpPr>
          <p:nvPr>
            <p:ph type="pic" idx="24"/>
          </p:nvPr>
        </p:nvSpPr>
        <p:spPr>
          <a:xfrm>
            <a:off x="6363500" y="462800"/>
            <a:ext cx="798000" cy="798000"/>
          </a:xfrm>
          <a:prstGeom prst="ellipse">
            <a:avLst/>
          </a:prstGeom>
          <a:noFill/>
          <a:ln>
            <a:noFill/>
          </a:ln>
        </p:spPr>
      </p:sp>
      <p:sp>
        <p:nvSpPr>
          <p:cNvPr id="181" name="Google Shape;181;p13"/>
          <p:cNvSpPr>
            <a:spLocks noGrp="1"/>
          </p:cNvSpPr>
          <p:nvPr>
            <p:ph type="pic" idx="25"/>
          </p:nvPr>
        </p:nvSpPr>
        <p:spPr>
          <a:xfrm>
            <a:off x="8011025" y="1666800"/>
            <a:ext cx="798000" cy="798000"/>
          </a:xfrm>
          <a:prstGeom prst="ellipse">
            <a:avLst/>
          </a:prstGeom>
          <a:noFill/>
          <a:ln>
            <a:noFill/>
          </a:ln>
        </p:spPr>
      </p:sp>
      <p:sp>
        <p:nvSpPr>
          <p:cNvPr id="182" name="Google Shape;182;p13"/>
          <p:cNvSpPr txBox="1">
            <a:spLocks noGrp="1"/>
          </p:cNvSpPr>
          <p:nvPr>
            <p:ph type="body" idx="26"/>
          </p:nvPr>
        </p:nvSpPr>
        <p:spPr>
          <a:xfrm>
            <a:off x="6238525" y="1960225"/>
            <a:ext cx="1493100" cy="722100"/>
          </a:xfrm>
          <a:prstGeom prst="rect">
            <a:avLst/>
          </a:prstGeom>
          <a:noFill/>
          <a:ln>
            <a:noFill/>
          </a:ln>
        </p:spPr>
        <p:txBody>
          <a:bodyPr spcFirstLastPara="1" wrap="square" lIns="0" tIns="91425" rIns="0" bIns="0" anchor="ctr" anchorCtr="0">
            <a:noAutofit/>
          </a:bodyPr>
          <a:lstStyle>
            <a:lvl1pPr marL="457200" lvl="0" indent="-279400" algn="r">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lgn="r">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lgn="r">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lgn="r">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lgn="r">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lgn="r">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lgn="r">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lgn="r">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lgn="r">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183" name="Google Shape;183;p13"/>
          <p:cNvSpPr txBox="1">
            <a:spLocks noGrp="1"/>
          </p:cNvSpPr>
          <p:nvPr>
            <p:ph type="subTitle" idx="27"/>
          </p:nvPr>
        </p:nvSpPr>
        <p:spPr>
          <a:xfrm>
            <a:off x="6226825" y="1375225"/>
            <a:ext cx="1581000" cy="6612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lgn="r">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184" name="Google Shape;184;p13"/>
          <p:cNvSpPr txBox="1">
            <a:spLocks noGrp="1"/>
          </p:cNvSpPr>
          <p:nvPr>
            <p:ph type="body" idx="28"/>
          </p:nvPr>
        </p:nvSpPr>
        <p:spPr>
          <a:xfrm>
            <a:off x="7324400" y="3291100"/>
            <a:ext cx="1493100" cy="722100"/>
          </a:xfrm>
          <a:prstGeom prst="rect">
            <a:avLst/>
          </a:prstGeom>
          <a:noFill/>
          <a:ln>
            <a:noFill/>
          </a:ln>
        </p:spPr>
        <p:txBody>
          <a:bodyPr spcFirstLastPara="1" wrap="square" lIns="0" tIns="91425" rIns="0" bIns="0"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185" name="Google Shape;185;p13"/>
          <p:cNvSpPr txBox="1">
            <a:spLocks noGrp="1"/>
          </p:cNvSpPr>
          <p:nvPr>
            <p:ph type="subTitle" idx="29"/>
          </p:nvPr>
        </p:nvSpPr>
        <p:spPr>
          <a:xfrm>
            <a:off x="7236500" y="2706100"/>
            <a:ext cx="1581000" cy="66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186" name="Google Shape;186;p13"/>
          <p:cNvSpPr>
            <a:spLocks noGrp="1"/>
          </p:cNvSpPr>
          <p:nvPr>
            <p:ph type="pic" idx="30"/>
          </p:nvPr>
        </p:nvSpPr>
        <p:spPr>
          <a:xfrm>
            <a:off x="6363500" y="2992725"/>
            <a:ext cx="798000" cy="798000"/>
          </a:xfrm>
          <a:prstGeom prst="ellipse">
            <a:avLst/>
          </a:prstGeom>
          <a:noFill/>
          <a:ln>
            <a:noFill/>
          </a:ln>
        </p:spPr>
      </p:sp>
      <p:sp>
        <p:nvSpPr>
          <p:cNvPr id="187" name="Google Shape;187;p13"/>
          <p:cNvSpPr txBox="1">
            <a:spLocks noGrp="1"/>
          </p:cNvSpPr>
          <p:nvPr>
            <p:ph type="subTitle" idx="31"/>
          </p:nvPr>
        </p:nvSpPr>
        <p:spPr>
          <a:xfrm>
            <a:off x="5235850" y="4114925"/>
            <a:ext cx="3782400" cy="806100"/>
          </a:xfrm>
          <a:prstGeom prst="rect">
            <a:avLst/>
          </a:prstGeom>
        </p:spPr>
        <p:txBody>
          <a:bodyPr spcFirstLastPara="1" wrap="square" lIns="91425" tIns="91425" rIns="91425" bIns="91425" anchor="ctr" anchorCtr="0">
            <a:noAutofit/>
          </a:bodyPr>
          <a:lstStyle>
            <a:lvl1pPr lvl="0" algn="r">
              <a:lnSpc>
                <a:spcPct val="80000"/>
              </a:lnSpc>
              <a:spcBef>
                <a:spcPts val="0"/>
              </a:spcBef>
              <a:spcAft>
                <a:spcPts val="0"/>
              </a:spcAft>
              <a:buClr>
                <a:schemeClr val="accent2"/>
              </a:buClr>
              <a:buSzPts val="3600"/>
              <a:buNone/>
              <a:defRPr>
                <a:solidFill>
                  <a:schemeClr val="accent2"/>
                </a:solidFill>
              </a:defRPr>
            </a:lvl1pPr>
            <a:lvl2pPr lvl="1" algn="r">
              <a:spcBef>
                <a:spcPts val="0"/>
              </a:spcBef>
              <a:spcAft>
                <a:spcPts val="0"/>
              </a:spcAft>
              <a:buClr>
                <a:schemeClr val="accent2"/>
              </a:buClr>
              <a:buSzPts val="3600"/>
              <a:buNone/>
              <a:defRPr>
                <a:solidFill>
                  <a:schemeClr val="accent2"/>
                </a:solidFill>
              </a:defRPr>
            </a:lvl2pPr>
            <a:lvl3pPr lvl="2" algn="r">
              <a:spcBef>
                <a:spcPts val="0"/>
              </a:spcBef>
              <a:spcAft>
                <a:spcPts val="0"/>
              </a:spcAft>
              <a:buClr>
                <a:schemeClr val="accent2"/>
              </a:buClr>
              <a:buSzPts val="3600"/>
              <a:buNone/>
              <a:defRPr>
                <a:solidFill>
                  <a:schemeClr val="accent2"/>
                </a:solidFill>
              </a:defRPr>
            </a:lvl3pPr>
            <a:lvl4pPr lvl="3" algn="r">
              <a:spcBef>
                <a:spcPts val="0"/>
              </a:spcBef>
              <a:spcAft>
                <a:spcPts val="0"/>
              </a:spcAft>
              <a:buClr>
                <a:schemeClr val="accent2"/>
              </a:buClr>
              <a:buSzPts val="3600"/>
              <a:buNone/>
              <a:defRPr>
                <a:solidFill>
                  <a:schemeClr val="accent2"/>
                </a:solidFill>
              </a:defRPr>
            </a:lvl4pPr>
            <a:lvl5pPr lvl="4" algn="r">
              <a:spcBef>
                <a:spcPts val="0"/>
              </a:spcBef>
              <a:spcAft>
                <a:spcPts val="0"/>
              </a:spcAft>
              <a:buClr>
                <a:schemeClr val="accent2"/>
              </a:buClr>
              <a:buSzPts val="3600"/>
              <a:buNone/>
              <a:defRPr>
                <a:solidFill>
                  <a:schemeClr val="accent2"/>
                </a:solidFill>
              </a:defRPr>
            </a:lvl5pPr>
            <a:lvl6pPr lvl="5" algn="r">
              <a:spcBef>
                <a:spcPts val="0"/>
              </a:spcBef>
              <a:spcAft>
                <a:spcPts val="0"/>
              </a:spcAft>
              <a:buClr>
                <a:schemeClr val="accent2"/>
              </a:buClr>
              <a:buSzPts val="3600"/>
              <a:buNone/>
              <a:defRPr>
                <a:solidFill>
                  <a:schemeClr val="accent2"/>
                </a:solidFill>
              </a:defRPr>
            </a:lvl6pPr>
            <a:lvl7pPr lvl="6" algn="r">
              <a:spcBef>
                <a:spcPts val="0"/>
              </a:spcBef>
              <a:spcAft>
                <a:spcPts val="0"/>
              </a:spcAft>
              <a:buClr>
                <a:schemeClr val="accent2"/>
              </a:buClr>
              <a:buSzPts val="3600"/>
              <a:buNone/>
              <a:defRPr>
                <a:solidFill>
                  <a:schemeClr val="accent2"/>
                </a:solidFill>
              </a:defRPr>
            </a:lvl7pPr>
            <a:lvl8pPr lvl="7" algn="r">
              <a:spcBef>
                <a:spcPts val="0"/>
              </a:spcBef>
              <a:spcAft>
                <a:spcPts val="0"/>
              </a:spcAft>
              <a:buClr>
                <a:schemeClr val="accent2"/>
              </a:buClr>
              <a:buSzPts val="3600"/>
              <a:buNone/>
              <a:defRPr>
                <a:solidFill>
                  <a:schemeClr val="accent2"/>
                </a:solidFill>
              </a:defRPr>
            </a:lvl8pPr>
            <a:lvl9pPr lvl="8" algn="r">
              <a:spcBef>
                <a:spcPts val="0"/>
              </a:spcBef>
              <a:spcAft>
                <a:spcPts val="0"/>
              </a:spcAft>
              <a:buClr>
                <a:schemeClr val="accent2"/>
              </a:buClr>
              <a:buSzPts val="3600"/>
              <a:buNone/>
              <a:defRPr>
                <a:solidFill>
                  <a:schemeClr val="accent2"/>
                </a:solidFill>
              </a:defRPr>
            </a:lvl9pPr>
          </a:lstStyle>
          <a:p>
            <a:endParaRPr/>
          </a:p>
        </p:txBody>
      </p:sp>
      <p:sp>
        <p:nvSpPr>
          <p:cNvPr id="188" name="Google Shape;188;p13"/>
          <p:cNvSpPr txBox="1">
            <a:spLocks noGrp="1"/>
          </p:cNvSpPr>
          <p:nvPr>
            <p:ph type="sldNum" idx="12"/>
          </p:nvPr>
        </p:nvSpPr>
        <p:spPr>
          <a:xfrm>
            <a:off x="7624125" y="4852475"/>
            <a:ext cx="1470900" cy="192900"/>
          </a:xfrm>
          <a:prstGeom prst="rect">
            <a:avLst/>
          </a:prstGeom>
        </p:spPr>
        <p:txBody>
          <a:bodyPr spcFirstLastPara="1" wrap="square" lIns="91425" tIns="91425" rIns="91425" bIns="91425" anchor="ctr" anchorCtr="0">
            <a:noAutofit/>
          </a:bodyPr>
          <a:lstStyle>
            <a:lvl1pPr lvl="0" algn="r" rtl="0">
              <a:buNone/>
              <a:defRPr>
                <a:solidFill>
                  <a:schemeClr val="dk1"/>
                </a:solidFill>
              </a:defRPr>
            </a:lvl1pPr>
            <a:lvl2pPr lvl="1" algn="r" rtl="0">
              <a:buNone/>
              <a:defRPr>
                <a:solidFill>
                  <a:schemeClr val="dk1"/>
                </a:solidFill>
              </a:defRPr>
            </a:lvl2pPr>
            <a:lvl3pPr lvl="2" algn="r" rtl="0">
              <a:buNone/>
              <a:defRPr>
                <a:solidFill>
                  <a:schemeClr val="dk1"/>
                </a:solidFill>
              </a:defRPr>
            </a:lvl3pPr>
            <a:lvl4pPr lvl="3" algn="r" rtl="0">
              <a:buNone/>
              <a:defRPr>
                <a:solidFill>
                  <a:schemeClr val="dk1"/>
                </a:solidFill>
              </a:defRPr>
            </a:lvl4pPr>
            <a:lvl5pPr lvl="4" algn="r" rtl="0">
              <a:buNone/>
              <a:defRPr>
                <a:solidFill>
                  <a:schemeClr val="dk1"/>
                </a:solidFill>
              </a:defRPr>
            </a:lvl5pPr>
            <a:lvl6pPr lvl="5" algn="r" rtl="0">
              <a:buNone/>
              <a:defRPr>
                <a:solidFill>
                  <a:schemeClr val="dk1"/>
                </a:solidFill>
              </a:defRPr>
            </a:lvl6pPr>
            <a:lvl7pPr lvl="6" algn="r" rtl="0">
              <a:buNone/>
              <a:defRPr>
                <a:solidFill>
                  <a:schemeClr val="dk1"/>
                </a:solidFill>
              </a:defRPr>
            </a:lvl7pPr>
            <a:lvl8pPr lvl="7" algn="r" rtl="0">
              <a:buNone/>
              <a:defRPr>
                <a:solidFill>
                  <a:schemeClr val="dk1"/>
                </a:solidFill>
              </a:defRPr>
            </a:lvl8pPr>
            <a:lvl9pPr lvl="8" algn="r"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89" name="Google Shape;189;p13"/>
          <p:cNvSpPr txBox="1">
            <a:spLocks noGrp="1"/>
          </p:cNvSpPr>
          <p:nvPr>
            <p:ph type="body" idx="32"/>
          </p:nvPr>
        </p:nvSpPr>
        <p:spPr>
          <a:xfrm>
            <a:off x="49550" y="4794775"/>
            <a:ext cx="2032800" cy="262500"/>
          </a:xfrm>
          <a:prstGeom prst="rect">
            <a:avLst/>
          </a:prstGeom>
          <a:noFill/>
          <a:ln>
            <a:noFill/>
          </a:ln>
        </p:spPr>
        <p:txBody>
          <a:bodyPr spcFirstLastPara="1" wrap="square" lIns="91425" tIns="91425" rIns="91425" bIns="91425"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ep by Step 5a">
  <p:cSld name="CUSTOM_23">
    <p:spTree>
      <p:nvGrpSpPr>
        <p:cNvPr id="1" name="Shape 190"/>
        <p:cNvGrpSpPr/>
        <p:nvPr/>
      </p:nvGrpSpPr>
      <p:grpSpPr>
        <a:xfrm>
          <a:off x="0" y="0"/>
          <a:ext cx="0" cy="0"/>
          <a:chOff x="0" y="0"/>
          <a:chExt cx="0" cy="0"/>
        </a:xfrm>
      </p:grpSpPr>
      <p:sp>
        <p:nvSpPr>
          <p:cNvPr id="191" name="Google Shape;191;p14"/>
          <p:cNvSpPr txBox="1">
            <a:spLocks noGrp="1"/>
          </p:cNvSpPr>
          <p:nvPr>
            <p:ph type="sldNum" idx="12"/>
          </p:nvPr>
        </p:nvSpPr>
        <p:spPr>
          <a:xfrm>
            <a:off x="8653375" y="4829350"/>
            <a:ext cx="490500" cy="311700"/>
          </a:xfrm>
          <a:prstGeom prst="rect">
            <a:avLst/>
          </a:prstGeom>
          <a:solidFill>
            <a:schemeClr val="dk2"/>
          </a:solidFill>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192" name="Google Shape;192;p14"/>
          <p:cNvSpPr/>
          <p:nvPr/>
        </p:nvSpPr>
        <p:spPr>
          <a:xfrm>
            <a:off x="3048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3" name="Google Shape;193;p14"/>
          <p:cNvSpPr/>
          <p:nvPr/>
        </p:nvSpPr>
        <p:spPr>
          <a:xfrm>
            <a:off x="4064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4" name="Google Shape;194;p14"/>
          <p:cNvSpPr/>
          <p:nvPr/>
        </p:nvSpPr>
        <p:spPr>
          <a:xfrm>
            <a:off x="4064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5" name="Google Shape;195;p14"/>
          <p:cNvSpPr/>
          <p:nvPr/>
        </p:nvSpPr>
        <p:spPr>
          <a:xfrm>
            <a:off x="6096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6" name="Google Shape;196;p14"/>
          <p:cNvSpPr/>
          <p:nvPr/>
        </p:nvSpPr>
        <p:spPr>
          <a:xfrm>
            <a:off x="5080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7" name="Google Shape;197;p14"/>
          <p:cNvSpPr/>
          <p:nvPr/>
        </p:nvSpPr>
        <p:spPr>
          <a:xfrm>
            <a:off x="5080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8" name="Google Shape;198;p14"/>
          <p:cNvSpPr/>
          <p:nvPr/>
        </p:nvSpPr>
        <p:spPr>
          <a:xfrm>
            <a:off x="7112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9" name="Google Shape;199;p14"/>
          <p:cNvSpPr/>
          <p:nvPr/>
        </p:nvSpPr>
        <p:spPr>
          <a:xfrm>
            <a:off x="7112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00" name="Google Shape;200;p14"/>
          <p:cNvSpPr/>
          <p:nvPr/>
        </p:nvSpPr>
        <p:spPr>
          <a:xfrm>
            <a:off x="3048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01" name="Google Shape;201;p14"/>
          <p:cNvSpPr/>
          <p:nvPr/>
        </p:nvSpPr>
        <p:spPr>
          <a:xfrm>
            <a:off x="8128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02" name="Google Shape;202;p14"/>
          <p:cNvSpPr/>
          <p:nvPr/>
        </p:nvSpPr>
        <p:spPr>
          <a:xfrm>
            <a:off x="8128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03" name="Google Shape;203;p14"/>
          <p:cNvSpPr/>
          <p:nvPr/>
        </p:nvSpPr>
        <p:spPr>
          <a:xfrm>
            <a:off x="6096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04" name="Google Shape;204;p14"/>
          <p:cNvSpPr/>
          <p:nvPr/>
        </p:nvSpPr>
        <p:spPr>
          <a:xfrm>
            <a:off x="4064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05" name="Google Shape;205;p14"/>
          <p:cNvSpPr/>
          <p:nvPr/>
        </p:nvSpPr>
        <p:spPr>
          <a:xfrm>
            <a:off x="6096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06" name="Google Shape;206;p14"/>
          <p:cNvSpPr/>
          <p:nvPr/>
        </p:nvSpPr>
        <p:spPr>
          <a:xfrm>
            <a:off x="8128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07" name="Google Shape;207;p14"/>
          <p:cNvSpPr/>
          <p:nvPr/>
        </p:nvSpPr>
        <p:spPr>
          <a:xfrm>
            <a:off x="2712475" y="376050"/>
            <a:ext cx="2920800" cy="4391400"/>
          </a:xfrm>
          <a:prstGeom prst="roundRect">
            <a:avLst>
              <a:gd name="adj" fmla="val 2627"/>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08" name="Google Shape;208;p14"/>
          <p:cNvSpPr/>
          <p:nvPr/>
        </p:nvSpPr>
        <p:spPr>
          <a:xfrm>
            <a:off x="5928825" y="352450"/>
            <a:ext cx="2920800" cy="4391400"/>
          </a:xfrm>
          <a:prstGeom prst="roundRect">
            <a:avLst>
              <a:gd name="adj" fmla="val 2627"/>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09" name="Google Shape;209;p14"/>
          <p:cNvSpPr txBox="1">
            <a:spLocks noGrp="1"/>
          </p:cNvSpPr>
          <p:nvPr>
            <p:ph type="subTitle" idx="1"/>
          </p:nvPr>
        </p:nvSpPr>
        <p:spPr>
          <a:xfrm>
            <a:off x="167075" y="53250"/>
            <a:ext cx="1581000" cy="6456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3000"/>
              <a:buNone/>
              <a:defRPr sz="3000">
                <a:solidFill>
                  <a:schemeClr val="accent3"/>
                </a:solidFill>
              </a:defRPr>
            </a:lvl1pPr>
            <a:lvl2pPr lvl="1">
              <a:spcBef>
                <a:spcPts val="0"/>
              </a:spcBef>
              <a:spcAft>
                <a:spcPts val="0"/>
              </a:spcAft>
              <a:buClr>
                <a:schemeClr val="accent3"/>
              </a:buClr>
              <a:buSzPts val="3000"/>
              <a:buNone/>
              <a:defRPr sz="3000">
                <a:solidFill>
                  <a:schemeClr val="accent3"/>
                </a:solidFill>
              </a:defRPr>
            </a:lvl2pPr>
            <a:lvl3pPr lvl="2">
              <a:spcBef>
                <a:spcPts val="0"/>
              </a:spcBef>
              <a:spcAft>
                <a:spcPts val="0"/>
              </a:spcAft>
              <a:buClr>
                <a:schemeClr val="accent3"/>
              </a:buClr>
              <a:buSzPts val="3000"/>
              <a:buNone/>
              <a:defRPr sz="3000">
                <a:solidFill>
                  <a:schemeClr val="accent3"/>
                </a:solidFill>
              </a:defRPr>
            </a:lvl3pPr>
            <a:lvl4pPr lvl="3">
              <a:spcBef>
                <a:spcPts val="0"/>
              </a:spcBef>
              <a:spcAft>
                <a:spcPts val="0"/>
              </a:spcAft>
              <a:buClr>
                <a:schemeClr val="accent3"/>
              </a:buClr>
              <a:buSzPts val="3000"/>
              <a:buNone/>
              <a:defRPr sz="3000">
                <a:solidFill>
                  <a:schemeClr val="accent3"/>
                </a:solidFill>
              </a:defRPr>
            </a:lvl4pPr>
            <a:lvl5pPr lvl="4">
              <a:spcBef>
                <a:spcPts val="0"/>
              </a:spcBef>
              <a:spcAft>
                <a:spcPts val="0"/>
              </a:spcAft>
              <a:buClr>
                <a:schemeClr val="accent3"/>
              </a:buClr>
              <a:buSzPts val="3000"/>
              <a:buNone/>
              <a:defRPr sz="3000">
                <a:solidFill>
                  <a:schemeClr val="accent3"/>
                </a:solidFill>
              </a:defRPr>
            </a:lvl5pPr>
            <a:lvl6pPr lvl="5">
              <a:spcBef>
                <a:spcPts val="0"/>
              </a:spcBef>
              <a:spcAft>
                <a:spcPts val="0"/>
              </a:spcAft>
              <a:buClr>
                <a:schemeClr val="accent3"/>
              </a:buClr>
              <a:buSzPts val="3000"/>
              <a:buNone/>
              <a:defRPr sz="3000">
                <a:solidFill>
                  <a:schemeClr val="accent3"/>
                </a:solidFill>
              </a:defRPr>
            </a:lvl6pPr>
            <a:lvl7pPr lvl="6">
              <a:spcBef>
                <a:spcPts val="0"/>
              </a:spcBef>
              <a:spcAft>
                <a:spcPts val="0"/>
              </a:spcAft>
              <a:buClr>
                <a:schemeClr val="accent3"/>
              </a:buClr>
              <a:buSzPts val="3000"/>
              <a:buNone/>
              <a:defRPr sz="3000">
                <a:solidFill>
                  <a:schemeClr val="accent3"/>
                </a:solidFill>
              </a:defRPr>
            </a:lvl7pPr>
            <a:lvl8pPr lvl="7">
              <a:spcBef>
                <a:spcPts val="0"/>
              </a:spcBef>
              <a:spcAft>
                <a:spcPts val="0"/>
              </a:spcAft>
              <a:buClr>
                <a:schemeClr val="accent3"/>
              </a:buClr>
              <a:buSzPts val="3000"/>
              <a:buNone/>
              <a:defRPr sz="3000">
                <a:solidFill>
                  <a:schemeClr val="accent3"/>
                </a:solidFill>
              </a:defRPr>
            </a:lvl8pPr>
            <a:lvl9pPr lvl="8">
              <a:spcBef>
                <a:spcPts val="0"/>
              </a:spcBef>
              <a:spcAft>
                <a:spcPts val="0"/>
              </a:spcAft>
              <a:buClr>
                <a:schemeClr val="accent3"/>
              </a:buClr>
              <a:buSzPts val="3000"/>
              <a:buNone/>
              <a:defRPr sz="3000">
                <a:solidFill>
                  <a:schemeClr val="accent3"/>
                </a:solidFill>
              </a:defRPr>
            </a:lvl9pPr>
          </a:lstStyle>
          <a:p>
            <a:endParaRPr/>
          </a:p>
        </p:txBody>
      </p:sp>
      <p:sp>
        <p:nvSpPr>
          <p:cNvPr id="210" name="Google Shape;210;p14"/>
          <p:cNvSpPr txBox="1">
            <a:spLocks noGrp="1"/>
          </p:cNvSpPr>
          <p:nvPr>
            <p:ph type="title"/>
          </p:nvPr>
        </p:nvSpPr>
        <p:spPr>
          <a:xfrm>
            <a:off x="125700" y="826000"/>
            <a:ext cx="2516400" cy="15249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4000"/>
              <a:buNone/>
              <a:defRPr sz="4000">
                <a:solidFill>
                  <a:schemeClr val="accent2"/>
                </a:solidFill>
              </a:defRPr>
            </a:lvl1pPr>
            <a:lvl2pPr lvl="1">
              <a:spcBef>
                <a:spcPts val="0"/>
              </a:spcBef>
              <a:spcAft>
                <a:spcPts val="0"/>
              </a:spcAft>
              <a:buClr>
                <a:schemeClr val="accent2"/>
              </a:buClr>
              <a:buSzPts val="4000"/>
              <a:buNone/>
              <a:defRPr sz="4000">
                <a:solidFill>
                  <a:schemeClr val="accent2"/>
                </a:solidFill>
              </a:defRPr>
            </a:lvl2pPr>
            <a:lvl3pPr lvl="2">
              <a:spcBef>
                <a:spcPts val="0"/>
              </a:spcBef>
              <a:spcAft>
                <a:spcPts val="0"/>
              </a:spcAft>
              <a:buClr>
                <a:schemeClr val="accent2"/>
              </a:buClr>
              <a:buSzPts val="4000"/>
              <a:buNone/>
              <a:defRPr sz="4000">
                <a:solidFill>
                  <a:schemeClr val="accent2"/>
                </a:solidFill>
              </a:defRPr>
            </a:lvl3pPr>
            <a:lvl4pPr lvl="3">
              <a:spcBef>
                <a:spcPts val="0"/>
              </a:spcBef>
              <a:spcAft>
                <a:spcPts val="0"/>
              </a:spcAft>
              <a:buClr>
                <a:schemeClr val="accent2"/>
              </a:buClr>
              <a:buSzPts val="4000"/>
              <a:buNone/>
              <a:defRPr sz="4000">
                <a:solidFill>
                  <a:schemeClr val="accent2"/>
                </a:solidFill>
              </a:defRPr>
            </a:lvl4pPr>
            <a:lvl5pPr lvl="4">
              <a:spcBef>
                <a:spcPts val="0"/>
              </a:spcBef>
              <a:spcAft>
                <a:spcPts val="0"/>
              </a:spcAft>
              <a:buClr>
                <a:schemeClr val="accent2"/>
              </a:buClr>
              <a:buSzPts val="4000"/>
              <a:buNone/>
              <a:defRPr sz="4000">
                <a:solidFill>
                  <a:schemeClr val="accent2"/>
                </a:solidFill>
              </a:defRPr>
            </a:lvl5pPr>
            <a:lvl6pPr lvl="5">
              <a:spcBef>
                <a:spcPts val="0"/>
              </a:spcBef>
              <a:spcAft>
                <a:spcPts val="0"/>
              </a:spcAft>
              <a:buClr>
                <a:schemeClr val="accent2"/>
              </a:buClr>
              <a:buSzPts val="4000"/>
              <a:buNone/>
              <a:defRPr sz="4000">
                <a:solidFill>
                  <a:schemeClr val="accent2"/>
                </a:solidFill>
              </a:defRPr>
            </a:lvl6pPr>
            <a:lvl7pPr lvl="6">
              <a:spcBef>
                <a:spcPts val="0"/>
              </a:spcBef>
              <a:spcAft>
                <a:spcPts val="0"/>
              </a:spcAft>
              <a:buClr>
                <a:schemeClr val="accent2"/>
              </a:buClr>
              <a:buSzPts val="4000"/>
              <a:buNone/>
              <a:defRPr sz="4000">
                <a:solidFill>
                  <a:schemeClr val="accent2"/>
                </a:solidFill>
              </a:defRPr>
            </a:lvl7pPr>
            <a:lvl8pPr lvl="7">
              <a:spcBef>
                <a:spcPts val="0"/>
              </a:spcBef>
              <a:spcAft>
                <a:spcPts val="0"/>
              </a:spcAft>
              <a:buClr>
                <a:schemeClr val="accent2"/>
              </a:buClr>
              <a:buSzPts val="4000"/>
              <a:buNone/>
              <a:defRPr sz="4000">
                <a:solidFill>
                  <a:schemeClr val="accent2"/>
                </a:solidFill>
              </a:defRPr>
            </a:lvl8pPr>
            <a:lvl9pPr lvl="8">
              <a:spcBef>
                <a:spcPts val="0"/>
              </a:spcBef>
              <a:spcAft>
                <a:spcPts val="0"/>
              </a:spcAft>
              <a:buClr>
                <a:schemeClr val="accent2"/>
              </a:buClr>
              <a:buSzPts val="4000"/>
              <a:buNone/>
              <a:defRPr sz="4000">
                <a:solidFill>
                  <a:schemeClr val="accent2"/>
                </a:solidFill>
              </a:defRPr>
            </a:lvl9pPr>
          </a:lstStyle>
          <a:p>
            <a:endParaRPr/>
          </a:p>
        </p:txBody>
      </p:sp>
      <p:sp>
        <p:nvSpPr>
          <p:cNvPr id="211" name="Google Shape;211;p14"/>
          <p:cNvSpPr>
            <a:spLocks noGrp="1"/>
          </p:cNvSpPr>
          <p:nvPr>
            <p:ph type="pic" idx="2"/>
          </p:nvPr>
        </p:nvSpPr>
        <p:spPr>
          <a:xfrm>
            <a:off x="3017300" y="586450"/>
            <a:ext cx="2439000" cy="1429500"/>
          </a:xfrm>
          <a:prstGeom prst="roundRect">
            <a:avLst>
              <a:gd name="adj" fmla="val 10672"/>
            </a:avLst>
          </a:prstGeom>
          <a:noFill/>
          <a:ln>
            <a:noFill/>
          </a:ln>
        </p:spPr>
      </p:sp>
      <p:sp>
        <p:nvSpPr>
          <p:cNvPr id="212" name="Google Shape;212;p14"/>
          <p:cNvSpPr>
            <a:spLocks noGrp="1"/>
          </p:cNvSpPr>
          <p:nvPr>
            <p:ph type="pic" idx="3"/>
          </p:nvPr>
        </p:nvSpPr>
        <p:spPr>
          <a:xfrm>
            <a:off x="6205700" y="586450"/>
            <a:ext cx="2439000" cy="1429500"/>
          </a:xfrm>
          <a:prstGeom prst="roundRect">
            <a:avLst>
              <a:gd name="adj" fmla="val 10672"/>
            </a:avLst>
          </a:prstGeom>
          <a:noFill/>
          <a:ln>
            <a:noFill/>
          </a:ln>
        </p:spPr>
      </p:sp>
      <p:sp>
        <p:nvSpPr>
          <p:cNvPr id="213" name="Google Shape;213;p14"/>
          <p:cNvSpPr txBox="1">
            <a:spLocks noGrp="1"/>
          </p:cNvSpPr>
          <p:nvPr>
            <p:ph type="body" idx="4"/>
          </p:nvPr>
        </p:nvSpPr>
        <p:spPr>
          <a:xfrm>
            <a:off x="3105200" y="2506300"/>
            <a:ext cx="2173800" cy="776100"/>
          </a:xfrm>
          <a:prstGeom prst="rect">
            <a:avLst/>
          </a:prstGeom>
          <a:noFill/>
          <a:ln>
            <a:noFill/>
          </a:ln>
        </p:spPr>
        <p:txBody>
          <a:bodyPr spcFirstLastPara="1" wrap="square" lIns="0" tIns="91425" rIns="0" bIns="0"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214" name="Google Shape;214;p14"/>
          <p:cNvSpPr txBox="1">
            <a:spLocks noGrp="1"/>
          </p:cNvSpPr>
          <p:nvPr>
            <p:ph type="subTitle" idx="5"/>
          </p:nvPr>
        </p:nvSpPr>
        <p:spPr>
          <a:xfrm>
            <a:off x="3017300" y="1886500"/>
            <a:ext cx="2261700" cy="66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215" name="Google Shape;215;p14"/>
          <p:cNvSpPr txBox="1">
            <a:spLocks noGrp="1"/>
          </p:cNvSpPr>
          <p:nvPr>
            <p:ph type="body" idx="6"/>
          </p:nvPr>
        </p:nvSpPr>
        <p:spPr>
          <a:xfrm>
            <a:off x="3105200" y="3789950"/>
            <a:ext cx="2173800" cy="776100"/>
          </a:xfrm>
          <a:prstGeom prst="rect">
            <a:avLst/>
          </a:prstGeom>
          <a:noFill/>
          <a:ln>
            <a:noFill/>
          </a:ln>
        </p:spPr>
        <p:txBody>
          <a:bodyPr spcFirstLastPara="1" wrap="square" lIns="0" tIns="91425" rIns="0" bIns="0"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216" name="Google Shape;216;p14"/>
          <p:cNvSpPr txBox="1">
            <a:spLocks noGrp="1"/>
          </p:cNvSpPr>
          <p:nvPr>
            <p:ph type="subTitle" idx="7"/>
          </p:nvPr>
        </p:nvSpPr>
        <p:spPr>
          <a:xfrm>
            <a:off x="3017300" y="3170150"/>
            <a:ext cx="2173800" cy="66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217" name="Google Shape;217;p14"/>
          <p:cNvSpPr txBox="1">
            <a:spLocks noGrp="1"/>
          </p:cNvSpPr>
          <p:nvPr>
            <p:ph type="body" idx="8"/>
          </p:nvPr>
        </p:nvSpPr>
        <p:spPr>
          <a:xfrm>
            <a:off x="6293600" y="2506300"/>
            <a:ext cx="2173800" cy="776100"/>
          </a:xfrm>
          <a:prstGeom prst="rect">
            <a:avLst/>
          </a:prstGeom>
        </p:spPr>
        <p:txBody>
          <a:bodyPr spcFirstLastPara="1" wrap="square" lIns="0" tIns="91425" rIns="0" bIns="0"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218" name="Google Shape;218;p14"/>
          <p:cNvSpPr txBox="1">
            <a:spLocks noGrp="1"/>
          </p:cNvSpPr>
          <p:nvPr>
            <p:ph type="subTitle" idx="9"/>
          </p:nvPr>
        </p:nvSpPr>
        <p:spPr>
          <a:xfrm>
            <a:off x="6205700" y="1886500"/>
            <a:ext cx="2261700" cy="66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219" name="Google Shape;219;p14"/>
          <p:cNvSpPr txBox="1">
            <a:spLocks noGrp="1"/>
          </p:cNvSpPr>
          <p:nvPr>
            <p:ph type="body" idx="13"/>
          </p:nvPr>
        </p:nvSpPr>
        <p:spPr>
          <a:xfrm>
            <a:off x="6293600" y="3789950"/>
            <a:ext cx="2173800" cy="776100"/>
          </a:xfrm>
          <a:prstGeom prst="rect">
            <a:avLst/>
          </a:prstGeom>
          <a:noFill/>
          <a:ln>
            <a:noFill/>
          </a:ln>
        </p:spPr>
        <p:txBody>
          <a:bodyPr spcFirstLastPara="1" wrap="square" lIns="0" tIns="91425" rIns="0" bIns="0"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220" name="Google Shape;220;p14"/>
          <p:cNvSpPr txBox="1">
            <a:spLocks noGrp="1"/>
          </p:cNvSpPr>
          <p:nvPr>
            <p:ph type="subTitle" idx="14"/>
          </p:nvPr>
        </p:nvSpPr>
        <p:spPr>
          <a:xfrm>
            <a:off x="6205700" y="3170150"/>
            <a:ext cx="2173800" cy="66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221" name="Google Shape;221;p14"/>
          <p:cNvSpPr txBox="1">
            <a:spLocks noGrp="1"/>
          </p:cNvSpPr>
          <p:nvPr>
            <p:ph type="sldNum" idx="15"/>
          </p:nvPr>
        </p:nvSpPr>
        <p:spPr>
          <a:xfrm>
            <a:off x="7624125" y="4852475"/>
            <a:ext cx="1470900" cy="192900"/>
          </a:xfrm>
          <a:prstGeom prst="rect">
            <a:avLst/>
          </a:prstGeom>
        </p:spPr>
        <p:txBody>
          <a:bodyPr spcFirstLastPara="1" wrap="square" lIns="91425" tIns="91425" rIns="91425" bIns="91425" anchor="ctr" anchorCtr="0">
            <a:noAutofit/>
          </a:bodyPr>
          <a:lstStyle>
            <a:lvl1pPr lvl="0" algn="r" rtl="0">
              <a:buNone/>
              <a:defRPr>
                <a:solidFill>
                  <a:schemeClr val="dk1"/>
                </a:solidFill>
              </a:defRPr>
            </a:lvl1pPr>
            <a:lvl2pPr lvl="1" algn="r" rtl="0">
              <a:buNone/>
              <a:defRPr>
                <a:solidFill>
                  <a:schemeClr val="dk1"/>
                </a:solidFill>
              </a:defRPr>
            </a:lvl2pPr>
            <a:lvl3pPr lvl="2" algn="r" rtl="0">
              <a:buNone/>
              <a:defRPr>
                <a:solidFill>
                  <a:schemeClr val="dk1"/>
                </a:solidFill>
              </a:defRPr>
            </a:lvl3pPr>
            <a:lvl4pPr lvl="3" algn="r" rtl="0">
              <a:buNone/>
              <a:defRPr>
                <a:solidFill>
                  <a:schemeClr val="dk1"/>
                </a:solidFill>
              </a:defRPr>
            </a:lvl4pPr>
            <a:lvl5pPr lvl="4" algn="r" rtl="0">
              <a:buNone/>
              <a:defRPr>
                <a:solidFill>
                  <a:schemeClr val="dk1"/>
                </a:solidFill>
              </a:defRPr>
            </a:lvl5pPr>
            <a:lvl6pPr lvl="5" algn="r" rtl="0">
              <a:buNone/>
              <a:defRPr>
                <a:solidFill>
                  <a:schemeClr val="dk1"/>
                </a:solidFill>
              </a:defRPr>
            </a:lvl6pPr>
            <a:lvl7pPr lvl="6" algn="r" rtl="0">
              <a:buNone/>
              <a:defRPr>
                <a:solidFill>
                  <a:schemeClr val="dk1"/>
                </a:solidFill>
              </a:defRPr>
            </a:lvl7pPr>
            <a:lvl8pPr lvl="7" algn="r" rtl="0">
              <a:buNone/>
              <a:defRPr>
                <a:solidFill>
                  <a:schemeClr val="dk1"/>
                </a:solidFill>
              </a:defRPr>
            </a:lvl8pPr>
            <a:lvl9pPr lvl="8" algn="r"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222" name="Google Shape;222;p14"/>
          <p:cNvSpPr txBox="1">
            <a:spLocks noGrp="1"/>
          </p:cNvSpPr>
          <p:nvPr>
            <p:ph type="body" idx="16"/>
          </p:nvPr>
        </p:nvSpPr>
        <p:spPr>
          <a:xfrm>
            <a:off x="49550" y="4794775"/>
            <a:ext cx="2032800" cy="262500"/>
          </a:xfrm>
          <a:prstGeom prst="rect">
            <a:avLst/>
          </a:prstGeom>
          <a:noFill/>
          <a:ln>
            <a:noFill/>
          </a:ln>
        </p:spPr>
        <p:txBody>
          <a:bodyPr spcFirstLastPara="1" wrap="square" lIns="91425" tIns="91425" rIns="91425" bIns="91425"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ep by Step 5b">
  <p:cSld name="CUSTOM_23_1">
    <p:spTree>
      <p:nvGrpSpPr>
        <p:cNvPr id="1" name="Shape 223"/>
        <p:cNvGrpSpPr/>
        <p:nvPr/>
      </p:nvGrpSpPr>
      <p:grpSpPr>
        <a:xfrm>
          <a:off x="0" y="0"/>
          <a:ext cx="0" cy="0"/>
          <a:chOff x="0" y="0"/>
          <a:chExt cx="0" cy="0"/>
        </a:xfrm>
      </p:grpSpPr>
      <p:sp>
        <p:nvSpPr>
          <p:cNvPr id="224" name="Google Shape;224;p15"/>
          <p:cNvSpPr txBox="1">
            <a:spLocks noGrp="1"/>
          </p:cNvSpPr>
          <p:nvPr>
            <p:ph type="sldNum" idx="12"/>
          </p:nvPr>
        </p:nvSpPr>
        <p:spPr>
          <a:xfrm>
            <a:off x="8653375" y="4829350"/>
            <a:ext cx="490500" cy="311700"/>
          </a:xfrm>
          <a:prstGeom prst="rect">
            <a:avLst/>
          </a:prstGeom>
          <a:solidFill>
            <a:schemeClr val="dk2"/>
          </a:solidFill>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225" name="Google Shape;225;p15"/>
          <p:cNvSpPr/>
          <p:nvPr/>
        </p:nvSpPr>
        <p:spPr>
          <a:xfrm>
            <a:off x="3048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6" name="Google Shape;226;p15"/>
          <p:cNvSpPr/>
          <p:nvPr/>
        </p:nvSpPr>
        <p:spPr>
          <a:xfrm>
            <a:off x="4064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7" name="Google Shape;227;p15"/>
          <p:cNvSpPr/>
          <p:nvPr/>
        </p:nvSpPr>
        <p:spPr>
          <a:xfrm>
            <a:off x="4064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8" name="Google Shape;228;p15"/>
          <p:cNvSpPr/>
          <p:nvPr/>
        </p:nvSpPr>
        <p:spPr>
          <a:xfrm>
            <a:off x="6096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9" name="Google Shape;229;p15"/>
          <p:cNvSpPr/>
          <p:nvPr/>
        </p:nvSpPr>
        <p:spPr>
          <a:xfrm>
            <a:off x="5080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0" name="Google Shape;230;p15"/>
          <p:cNvSpPr/>
          <p:nvPr/>
        </p:nvSpPr>
        <p:spPr>
          <a:xfrm>
            <a:off x="5080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1" name="Google Shape;231;p15"/>
          <p:cNvSpPr/>
          <p:nvPr/>
        </p:nvSpPr>
        <p:spPr>
          <a:xfrm>
            <a:off x="7112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2" name="Google Shape;232;p15"/>
          <p:cNvSpPr/>
          <p:nvPr/>
        </p:nvSpPr>
        <p:spPr>
          <a:xfrm>
            <a:off x="7112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3" name="Google Shape;233;p15"/>
          <p:cNvSpPr/>
          <p:nvPr/>
        </p:nvSpPr>
        <p:spPr>
          <a:xfrm>
            <a:off x="3048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4" name="Google Shape;234;p15"/>
          <p:cNvSpPr/>
          <p:nvPr/>
        </p:nvSpPr>
        <p:spPr>
          <a:xfrm>
            <a:off x="8128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5" name="Google Shape;235;p15"/>
          <p:cNvSpPr/>
          <p:nvPr/>
        </p:nvSpPr>
        <p:spPr>
          <a:xfrm>
            <a:off x="8128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6" name="Google Shape;236;p15"/>
          <p:cNvSpPr/>
          <p:nvPr/>
        </p:nvSpPr>
        <p:spPr>
          <a:xfrm>
            <a:off x="6096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7" name="Google Shape;237;p15"/>
          <p:cNvSpPr/>
          <p:nvPr/>
        </p:nvSpPr>
        <p:spPr>
          <a:xfrm>
            <a:off x="4064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8" name="Google Shape;238;p15"/>
          <p:cNvSpPr/>
          <p:nvPr/>
        </p:nvSpPr>
        <p:spPr>
          <a:xfrm>
            <a:off x="6096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9" name="Google Shape;239;p15"/>
          <p:cNvSpPr/>
          <p:nvPr/>
        </p:nvSpPr>
        <p:spPr>
          <a:xfrm>
            <a:off x="8128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40" name="Google Shape;240;p15"/>
          <p:cNvSpPr/>
          <p:nvPr/>
        </p:nvSpPr>
        <p:spPr>
          <a:xfrm>
            <a:off x="5928825" y="352450"/>
            <a:ext cx="2920800" cy="4391400"/>
          </a:xfrm>
          <a:prstGeom prst="roundRect">
            <a:avLst>
              <a:gd name="adj" fmla="val 2627"/>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41" name="Google Shape;241;p15"/>
          <p:cNvSpPr txBox="1">
            <a:spLocks noGrp="1"/>
          </p:cNvSpPr>
          <p:nvPr>
            <p:ph type="subTitle" idx="1"/>
          </p:nvPr>
        </p:nvSpPr>
        <p:spPr>
          <a:xfrm>
            <a:off x="167075" y="53250"/>
            <a:ext cx="1581000" cy="6456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3000"/>
              <a:buNone/>
              <a:defRPr sz="3000">
                <a:solidFill>
                  <a:schemeClr val="accent3"/>
                </a:solidFill>
              </a:defRPr>
            </a:lvl1pPr>
            <a:lvl2pPr lvl="1">
              <a:spcBef>
                <a:spcPts val="0"/>
              </a:spcBef>
              <a:spcAft>
                <a:spcPts val="0"/>
              </a:spcAft>
              <a:buClr>
                <a:schemeClr val="accent3"/>
              </a:buClr>
              <a:buSzPts val="3000"/>
              <a:buNone/>
              <a:defRPr sz="3000">
                <a:solidFill>
                  <a:schemeClr val="accent3"/>
                </a:solidFill>
              </a:defRPr>
            </a:lvl2pPr>
            <a:lvl3pPr lvl="2">
              <a:spcBef>
                <a:spcPts val="0"/>
              </a:spcBef>
              <a:spcAft>
                <a:spcPts val="0"/>
              </a:spcAft>
              <a:buClr>
                <a:schemeClr val="accent3"/>
              </a:buClr>
              <a:buSzPts val="3000"/>
              <a:buNone/>
              <a:defRPr sz="3000">
                <a:solidFill>
                  <a:schemeClr val="accent3"/>
                </a:solidFill>
              </a:defRPr>
            </a:lvl3pPr>
            <a:lvl4pPr lvl="3">
              <a:spcBef>
                <a:spcPts val="0"/>
              </a:spcBef>
              <a:spcAft>
                <a:spcPts val="0"/>
              </a:spcAft>
              <a:buClr>
                <a:schemeClr val="accent3"/>
              </a:buClr>
              <a:buSzPts val="3000"/>
              <a:buNone/>
              <a:defRPr sz="3000">
                <a:solidFill>
                  <a:schemeClr val="accent3"/>
                </a:solidFill>
              </a:defRPr>
            </a:lvl4pPr>
            <a:lvl5pPr lvl="4">
              <a:spcBef>
                <a:spcPts val="0"/>
              </a:spcBef>
              <a:spcAft>
                <a:spcPts val="0"/>
              </a:spcAft>
              <a:buClr>
                <a:schemeClr val="accent3"/>
              </a:buClr>
              <a:buSzPts val="3000"/>
              <a:buNone/>
              <a:defRPr sz="3000">
                <a:solidFill>
                  <a:schemeClr val="accent3"/>
                </a:solidFill>
              </a:defRPr>
            </a:lvl5pPr>
            <a:lvl6pPr lvl="5">
              <a:spcBef>
                <a:spcPts val="0"/>
              </a:spcBef>
              <a:spcAft>
                <a:spcPts val="0"/>
              </a:spcAft>
              <a:buClr>
                <a:schemeClr val="accent3"/>
              </a:buClr>
              <a:buSzPts val="3000"/>
              <a:buNone/>
              <a:defRPr sz="3000">
                <a:solidFill>
                  <a:schemeClr val="accent3"/>
                </a:solidFill>
              </a:defRPr>
            </a:lvl6pPr>
            <a:lvl7pPr lvl="6">
              <a:spcBef>
                <a:spcPts val="0"/>
              </a:spcBef>
              <a:spcAft>
                <a:spcPts val="0"/>
              </a:spcAft>
              <a:buClr>
                <a:schemeClr val="accent3"/>
              </a:buClr>
              <a:buSzPts val="3000"/>
              <a:buNone/>
              <a:defRPr sz="3000">
                <a:solidFill>
                  <a:schemeClr val="accent3"/>
                </a:solidFill>
              </a:defRPr>
            </a:lvl7pPr>
            <a:lvl8pPr lvl="7">
              <a:spcBef>
                <a:spcPts val="0"/>
              </a:spcBef>
              <a:spcAft>
                <a:spcPts val="0"/>
              </a:spcAft>
              <a:buClr>
                <a:schemeClr val="accent3"/>
              </a:buClr>
              <a:buSzPts val="3000"/>
              <a:buNone/>
              <a:defRPr sz="3000">
                <a:solidFill>
                  <a:schemeClr val="accent3"/>
                </a:solidFill>
              </a:defRPr>
            </a:lvl8pPr>
            <a:lvl9pPr lvl="8">
              <a:spcBef>
                <a:spcPts val="0"/>
              </a:spcBef>
              <a:spcAft>
                <a:spcPts val="0"/>
              </a:spcAft>
              <a:buClr>
                <a:schemeClr val="accent3"/>
              </a:buClr>
              <a:buSzPts val="3000"/>
              <a:buNone/>
              <a:defRPr sz="3000">
                <a:solidFill>
                  <a:schemeClr val="accent3"/>
                </a:solidFill>
              </a:defRPr>
            </a:lvl9pPr>
          </a:lstStyle>
          <a:p>
            <a:endParaRPr/>
          </a:p>
        </p:txBody>
      </p:sp>
      <p:sp>
        <p:nvSpPr>
          <p:cNvPr id="242" name="Google Shape;242;p15"/>
          <p:cNvSpPr txBox="1">
            <a:spLocks noGrp="1"/>
          </p:cNvSpPr>
          <p:nvPr>
            <p:ph type="title"/>
          </p:nvPr>
        </p:nvSpPr>
        <p:spPr>
          <a:xfrm>
            <a:off x="125700" y="826000"/>
            <a:ext cx="2516400" cy="15249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4000"/>
              <a:buNone/>
              <a:defRPr sz="4000">
                <a:solidFill>
                  <a:schemeClr val="accent2"/>
                </a:solidFill>
              </a:defRPr>
            </a:lvl1pPr>
            <a:lvl2pPr lvl="1">
              <a:spcBef>
                <a:spcPts val="0"/>
              </a:spcBef>
              <a:spcAft>
                <a:spcPts val="0"/>
              </a:spcAft>
              <a:buClr>
                <a:schemeClr val="accent2"/>
              </a:buClr>
              <a:buSzPts val="4000"/>
              <a:buNone/>
              <a:defRPr sz="4000">
                <a:solidFill>
                  <a:schemeClr val="accent2"/>
                </a:solidFill>
              </a:defRPr>
            </a:lvl2pPr>
            <a:lvl3pPr lvl="2">
              <a:spcBef>
                <a:spcPts val="0"/>
              </a:spcBef>
              <a:spcAft>
                <a:spcPts val="0"/>
              </a:spcAft>
              <a:buClr>
                <a:schemeClr val="accent2"/>
              </a:buClr>
              <a:buSzPts val="4000"/>
              <a:buNone/>
              <a:defRPr sz="4000">
                <a:solidFill>
                  <a:schemeClr val="accent2"/>
                </a:solidFill>
              </a:defRPr>
            </a:lvl3pPr>
            <a:lvl4pPr lvl="3">
              <a:spcBef>
                <a:spcPts val="0"/>
              </a:spcBef>
              <a:spcAft>
                <a:spcPts val="0"/>
              </a:spcAft>
              <a:buClr>
                <a:schemeClr val="accent2"/>
              </a:buClr>
              <a:buSzPts val="4000"/>
              <a:buNone/>
              <a:defRPr sz="4000">
                <a:solidFill>
                  <a:schemeClr val="accent2"/>
                </a:solidFill>
              </a:defRPr>
            </a:lvl4pPr>
            <a:lvl5pPr lvl="4">
              <a:spcBef>
                <a:spcPts val="0"/>
              </a:spcBef>
              <a:spcAft>
                <a:spcPts val="0"/>
              </a:spcAft>
              <a:buClr>
                <a:schemeClr val="accent2"/>
              </a:buClr>
              <a:buSzPts val="4000"/>
              <a:buNone/>
              <a:defRPr sz="4000">
                <a:solidFill>
                  <a:schemeClr val="accent2"/>
                </a:solidFill>
              </a:defRPr>
            </a:lvl5pPr>
            <a:lvl6pPr lvl="5">
              <a:spcBef>
                <a:spcPts val="0"/>
              </a:spcBef>
              <a:spcAft>
                <a:spcPts val="0"/>
              </a:spcAft>
              <a:buClr>
                <a:schemeClr val="accent2"/>
              </a:buClr>
              <a:buSzPts val="4000"/>
              <a:buNone/>
              <a:defRPr sz="4000">
                <a:solidFill>
                  <a:schemeClr val="accent2"/>
                </a:solidFill>
              </a:defRPr>
            </a:lvl6pPr>
            <a:lvl7pPr lvl="6">
              <a:spcBef>
                <a:spcPts val="0"/>
              </a:spcBef>
              <a:spcAft>
                <a:spcPts val="0"/>
              </a:spcAft>
              <a:buClr>
                <a:schemeClr val="accent2"/>
              </a:buClr>
              <a:buSzPts val="4000"/>
              <a:buNone/>
              <a:defRPr sz="4000">
                <a:solidFill>
                  <a:schemeClr val="accent2"/>
                </a:solidFill>
              </a:defRPr>
            </a:lvl7pPr>
            <a:lvl8pPr lvl="7">
              <a:spcBef>
                <a:spcPts val="0"/>
              </a:spcBef>
              <a:spcAft>
                <a:spcPts val="0"/>
              </a:spcAft>
              <a:buClr>
                <a:schemeClr val="accent2"/>
              </a:buClr>
              <a:buSzPts val="4000"/>
              <a:buNone/>
              <a:defRPr sz="4000">
                <a:solidFill>
                  <a:schemeClr val="accent2"/>
                </a:solidFill>
              </a:defRPr>
            </a:lvl8pPr>
            <a:lvl9pPr lvl="8">
              <a:spcBef>
                <a:spcPts val="0"/>
              </a:spcBef>
              <a:spcAft>
                <a:spcPts val="0"/>
              </a:spcAft>
              <a:buClr>
                <a:schemeClr val="accent2"/>
              </a:buClr>
              <a:buSzPts val="4000"/>
              <a:buNone/>
              <a:defRPr sz="4000">
                <a:solidFill>
                  <a:schemeClr val="accent2"/>
                </a:solidFill>
              </a:defRPr>
            </a:lvl9pPr>
          </a:lstStyle>
          <a:p>
            <a:endParaRPr/>
          </a:p>
        </p:txBody>
      </p:sp>
      <p:sp>
        <p:nvSpPr>
          <p:cNvPr id="243" name="Google Shape;243;p15"/>
          <p:cNvSpPr>
            <a:spLocks noGrp="1"/>
          </p:cNvSpPr>
          <p:nvPr>
            <p:ph type="pic" idx="2"/>
          </p:nvPr>
        </p:nvSpPr>
        <p:spPr>
          <a:xfrm>
            <a:off x="6205700" y="586450"/>
            <a:ext cx="2439000" cy="1429500"/>
          </a:xfrm>
          <a:prstGeom prst="roundRect">
            <a:avLst>
              <a:gd name="adj" fmla="val 10672"/>
            </a:avLst>
          </a:prstGeom>
          <a:noFill/>
          <a:ln>
            <a:noFill/>
          </a:ln>
        </p:spPr>
      </p:sp>
      <p:sp>
        <p:nvSpPr>
          <p:cNvPr id="244" name="Google Shape;244;p15"/>
          <p:cNvSpPr txBox="1">
            <a:spLocks noGrp="1"/>
          </p:cNvSpPr>
          <p:nvPr>
            <p:ph type="body" idx="3"/>
          </p:nvPr>
        </p:nvSpPr>
        <p:spPr>
          <a:xfrm>
            <a:off x="6293600" y="2506300"/>
            <a:ext cx="2173800" cy="778800"/>
          </a:xfrm>
          <a:prstGeom prst="rect">
            <a:avLst/>
          </a:prstGeom>
        </p:spPr>
        <p:txBody>
          <a:bodyPr spcFirstLastPara="1" wrap="square" lIns="0" tIns="91425" rIns="0" bIns="0"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245" name="Google Shape;245;p15"/>
          <p:cNvSpPr txBox="1">
            <a:spLocks noGrp="1"/>
          </p:cNvSpPr>
          <p:nvPr>
            <p:ph type="subTitle" idx="4"/>
          </p:nvPr>
        </p:nvSpPr>
        <p:spPr>
          <a:xfrm>
            <a:off x="6205700" y="1886500"/>
            <a:ext cx="2261700" cy="66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246" name="Google Shape;246;p15"/>
          <p:cNvSpPr txBox="1">
            <a:spLocks noGrp="1"/>
          </p:cNvSpPr>
          <p:nvPr>
            <p:ph type="body" idx="5"/>
          </p:nvPr>
        </p:nvSpPr>
        <p:spPr>
          <a:xfrm>
            <a:off x="6293600" y="3789950"/>
            <a:ext cx="2173800" cy="778800"/>
          </a:xfrm>
          <a:prstGeom prst="rect">
            <a:avLst/>
          </a:prstGeom>
          <a:noFill/>
          <a:ln>
            <a:noFill/>
          </a:ln>
        </p:spPr>
        <p:txBody>
          <a:bodyPr spcFirstLastPara="1" wrap="square" lIns="0" tIns="91425" rIns="0" bIns="0"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247" name="Google Shape;247;p15"/>
          <p:cNvSpPr txBox="1">
            <a:spLocks noGrp="1"/>
          </p:cNvSpPr>
          <p:nvPr>
            <p:ph type="subTitle" idx="6"/>
          </p:nvPr>
        </p:nvSpPr>
        <p:spPr>
          <a:xfrm>
            <a:off x="6205700" y="3170150"/>
            <a:ext cx="2173800" cy="66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248" name="Google Shape;248;p15"/>
          <p:cNvSpPr txBox="1">
            <a:spLocks noGrp="1"/>
          </p:cNvSpPr>
          <p:nvPr>
            <p:ph type="sldNum" idx="7"/>
          </p:nvPr>
        </p:nvSpPr>
        <p:spPr>
          <a:xfrm>
            <a:off x="7624125" y="4852475"/>
            <a:ext cx="1470900" cy="192900"/>
          </a:xfrm>
          <a:prstGeom prst="rect">
            <a:avLst/>
          </a:prstGeom>
        </p:spPr>
        <p:txBody>
          <a:bodyPr spcFirstLastPara="1" wrap="square" lIns="91425" tIns="91425" rIns="91425" bIns="91425" anchor="ctr" anchorCtr="0">
            <a:noAutofit/>
          </a:bodyPr>
          <a:lstStyle>
            <a:lvl1pPr lvl="0" algn="r" rtl="0">
              <a:buNone/>
              <a:defRPr>
                <a:solidFill>
                  <a:schemeClr val="dk1"/>
                </a:solidFill>
              </a:defRPr>
            </a:lvl1pPr>
            <a:lvl2pPr lvl="1" algn="r" rtl="0">
              <a:buNone/>
              <a:defRPr>
                <a:solidFill>
                  <a:schemeClr val="dk1"/>
                </a:solidFill>
              </a:defRPr>
            </a:lvl2pPr>
            <a:lvl3pPr lvl="2" algn="r" rtl="0">
              <a:buNone/>
              <a:defRPr>
                <a:solidFill>
                  <a:schemeClr val="dk1"/>
                </a:solidFill>
              </a:defRPr>
            </a:lvl3pPr>
            <a:lvl4pPr lvl="3" algn="r" rtl="0">
              <a:buNone/>
              <a:defRPr>
                <a:solidFill>
                  <a:schemeClr val="dk1"/>
                </a:solidFill>
              </a:defRPr>
            </a:lvl4pPr>
            <a:lvl5pPr lvl="4" algn="r" rtl="0">
              <a:buNone/>
              <a:defRPr>
                <a:solidFill>
                  <a:schemeClr val="dk1"/>
                </a:solidFill>
              </a:defRPr>
            </a:lvl5pPr>
            <a:lvl6pPr lvl="5" algn="r" rtl="0">
              <a:buNone/>
              <a:defRPr>
                <a:solidFill>
                  <a:schemeClr val="dk1"/>
                </a:solidFill>
              </a:defRPr>
            </a:lvl6pPr>
            <a:lvl7pPr lvl="6" algn="r" rtl="0">
              <a:buNone/>
              <a:defRPr>
                <a:solidFill>
                  <a:schemeClr val="dk1"/>
                </a:solidFill>
              </a:defRPr>
            </a:lvl7pPr>
            <a:lvl8pPr lvl="7" algn="r" rtl="0">
              <a:buNone/>
              <a:defRPr>
                <a:solidFill>
                  <a:schemeClr val="dk1"/>
                </a:solidFill>
              </a:defRPr>
            </a:lvl8pPr>
            <a:lvl9pPr lvl="8" algn="r"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249" name="Google Shape;249;p15"/>
          <p:cNvSpPr txBox="1">
            <a:spLocks noGrp="1"/>
          </p:cNvSpPr>
          <p:nvPr>
            <p:ph type="body" idx="8"/>
          </p:nvPr>
        </p:nvSpPr>
        <p:spPr>
          <a:xfrm>
            <a:off x="49550" y="4794775"/>
            <a:ext cx="2032800" cy="262500"/>
          </a:xfrm>
          <a:prstGeom prst="rect">
            <a:avLst/>
          </a:prstGeom>
          <a:noFill/>
          <a:ln>
            <a:noFill/>
          </a:ln>
        </p:spPr>
        <p:txBody>
          <a:bodyPr spcFirstLastPara="1" wrap="square" lIns="91425" tIns="91425" rIns="91425" bIns="91425"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ow to Serve">
  <p:cSld name="CUSTOM_20">
    <p:spTree>
      <p:nvGrpSpPr>
        <p:cNvPr id="1" name="Shape 250"/>
        <p:cNvGrpSpPr/>
        <p:nvPr/>
      </p:nvGrpSpPr>
      <p:grpSpPr>
        <a:xfrm>
          <a:off x="0" y="0"/>
          <a:ext cx="0" cy="0"/>
          <a:chOff x="0" y="0"/>
          <a:chExt cx="0" cy="0"/>
        </a:xfrm>
      </p:grpSpPr>
      <p:sp>
        <p:nvSpPr>
          <p:cNvPr id="251" name="Google Shape;251;p16"/>
          <p:cNvSpPr/>
          <p:nvPr/>
        </p:nvSpPr>
        <p:spPr>
          <a:xfrm>
            <a:off x="1016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52" name="Google Shape;252;p16"/>
          <p:cNvSpPr/>
          <p:nvPr/>
        </p:nvSpPr>
        <p:spPr>
          <a:xfrm>
            <a:off x="3048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53" name="Google Shape;253;p16"/>
          <p:cNvSpPr/>
          <p:nvPr/>
        </p:nvSpPr>
        <p:spPr>
          <a:xfrm>
            <a:off x="4064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54" name="Google Shape;254;p16"/>
          <p:cNvSpPr/>
          <p:nvPr/>
        </p:nvSpPr>
        <p:spPr>
          <a:xfrm>
            <a:off x="4064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55" name="Google Shape;255;p16"/>
          <p:cNvSpPr/>
          <p:nvPr/>
        </p:nvSpPr>
        <p:spPr>
          <a:xfrm>
            <a:off x="6074103"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56" name="Google Shape;256;p16"/>
          <p:cNvSpPr/>
          <p:nvPr/>
        </p:nvSpPr>
        <p:spPr>
          <a:xfrm>
            <a:off x="5080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57" name="Google Shape;257;p16"/>
          <p:cNvSpPr/>
          <p:nvPr/>
        </p:nvSpPr>
        <p:spPr>
          <a:xfrm>
            <a:off x="5080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58" name="Google Shape;258;p16"/>
          <p:cNvSpPr/>
          <p:nvPr/>
        </p:nvSpPr>
        <p:spPr>
          <a:xfrm>
            <a:off x="7090103"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59" name="Google Shape;259;p16"/>
          <p:cNvSpPr/>
          <p:nvPr/>
        </p:nvSpPr>
        <p:spPr>
          <a:xfrm>
            <a:off x="7112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0" name="Google Shape;260;p16"/>
          <p:cNvSpPr/>
          <p:nvPr/>
        </p:nvSpPr>
        <p:spPr>
          <a:xfrm>
            <a:off x="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1" name="Google Shape;261;p16"/>
          <p:cNvSpPr/>
          <p:nvPr/>
        </p:nvSpPr>
        <p:spPr>
          <a:xfrm>
            <a:off x="2032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2" name="Google Shape;262;p16"/>
          <p:cNvSpPr/>
          <p:nvPr/>
        </p:nvSpPr>
        <p:spPr>
          <a:xfrm>
            <a:off x="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3" name="Google Shape;263;p16"/>
          <p:cNvSpPr/>
          <p:nvPr/>
        </p:nvSpPr>
        <p:spPr>
          <a:xfrm>
            <a:off x="2032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4" name="Google Shape;264;p16"/>
          <p:cNvSpPr/>
          <p:nvPr/>
        </p:nvSpPr>
        <p:spPr>
          <a:xfrm>
            <a:off x="1016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5" name="Google Shape;265;p16"/>
          <p:cNvSpPr/>
          <p:nvPr/>
        </p:nvSpPr>
        <p:spPr>
          <a:xfrm>
            <a:off x="3048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6" name="Google Shape;266;p16"/>
          <p:cNvSpPr/>
          <p:nvPr/>
        </p:nvSpPr>
        <p:spPr>
          <a:xfrm>
            <a:off x="8128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7" name="Google Shape;267;p16"/>
          <p:cNvSpPr/>
          <p:nvPr/>
        </p:nvSpPr>
        <p:spPr>
          <a:xfrm>
            <a:off x="8128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8" name="Google Shape;268;p16"/>
          <p:cNvSpPr/>
          <p:nvPr/>
        </p:nvSpPr>
        <p:spPr>
          <a:xfrm>
            <a:off x="6096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9" name="Google Shape;269;p16"/>
          <p:cNvSpPr/>
          <p:nvPr/>
        </p:nvSpPr>
        <p:spPr>
          <a:xfrm>
            <a:off x="3261340" y="296425"/>
            <a:ext cx="2621400" cy="3364200"/>
          </a:xfrm>
          <a:prstGeom prst="roundRect">
            <a:avLst>
              <a:gd name="adj" fmla="val 2627"/>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70" name="Google Shape;270;p16"/>
          <p:cNvSpPr/>
          <p:nvPr/>
        </p:nvSpPr>
        <p:spPr>
          <a:xfrm>
            <a:off x="6096000" y="296425"/>
            <a:ext cx="2621400" cy="3364200"/>
          </a:xfrm>
          <a:prstGeom prst="roundRect">
            <a:avLst>
              <a:gd name="adj" fmla="val 2627"/>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71" name="Google Shape;271;p16"/>
          <p:cNvSpPr/>
          <p:nvPr/>
        </p:nvSpPr>
        <p:spPr>
          <a:xfrm>
            <a:off x="426698" y="296425"/>
            <a:ext cx="2621400" cy="3364200"/>
          </a:xfrm>
          <a:prstGeom prst="roundRect">
            <a:avLst>
              <a:gd name="adj" fmla="val 2627"/>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72" name="Google Shape;272;p16"/>
          <p:cNvSpPr txBox="1">
            <a:spLocks noGrp="1"/>
          </p:cNvSpPr>
          <p:nvPr>
            <p:ph type="body" idx="1"/>
          </p:nvPr>
        </p:nvSpPr>
        <p:spPr>
          <a:xfrm>
            <a:off x="632900" y="1708100"/>
            <a:ext cx="2173800" cy="864900"/>
          </a:xfrm>
          <a:prstGeom prst="rect">
            <a:avLst/>
          </a:prstGeom>
        </p:spPr>
        <p:txBody>
          <a:bodyPr spcFirstLastPara="1" wrap="square" lIns="0" tIns="91425" rIns="0" bIns="0"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273" name="Google Shape;273;p16"/>
          <p:cNvSpPr>
            <a:spLocks noGrp="1"/>
          </p:cNvSpPr>
          <p:nvPr>
            <p:ph type="pic" idx="2"/>
          </p:nvPr>
        </p:nvSpPr>
        <p:spPr>
          <a:xfrm>
            <a:off x="613100" y="498175"/>
            <a:ext cx="2213400" cy="1133700"/>
          </a:xfrm>
          <a:prstGeom prst="roundRect">
            <a:avLst>
              <a:gd name="adj" fmla="val 10672"/>
            </a:avLst>
          </a:prstGeom>
          <a:noFill/>
          <a:ln>
            <a:noFill/>
          </a:ln>
        </p:spPr>
      </p:sp>
      <p:sp>
        <p:nvSpPr>
          <p:cNvPr id="274" name="Google Shape;274;p16"/>
          <p:cNvSpPr>
            <a:spLocks noGrp="1"/>
          </p:cNvSpPr>
          <p:nvPr>
            <p:ph type="pic" idx="3"/>
          </p:nvPr>
        </p:nvSpPr>
        <p:spPr>
          <a:xfrm>
            <a:off x="3465350" y="498175"/>
            <a:ext cx="2213400" cy="1133700"/>
          </a:xfrm>
          <a:prstGeom prst="roundRect">
            <a:avLst>
              <a:gd name="adj" fmla="val 10672"/>
            </a:avLst>
          </a:prstGeom>
          <a:noFill/>
          <a:ln>
            <a:noFill/>
          </a:ln>
        </p:spPr>
      </p:sp>
      <p:sp>
        <p:nvSpPr>
          <p:cNvPr id="275" name="Google Shape;275;p16"/>
          <p:cNvSpPr>
            <a:spLocks noGrp="1"/>
          </p:cNvSpPr>
          <p:nvPr>
            <p:ph type="pic" idx="4"/>
          </p:nvPr>
        </p:nvSpPr>
        <p:spPr>
          <a:xfrm>
            <a:off x="6300000" y="498175"/>
            <a:ext cx="2213400" cy="1133700"/>
          </a:xfrm>
          <a:prstGeom prst="roundRect">
            <a:avLst>
              <a:gd name="adj" fmla="val 10672"/>
            </a:avLst>
          </a:prstGeom>
          <a:noFill/>
          <a:ln>
            <a:noFill/>
          </a:ln>
        </p:spPr>
      </p:sp>
      <p:sp>
        <p:nvSpPr>
          <p:cNvPr id="276" name="Google Shape;276;p16"/>
          <p:cNvSpPr txBox="1">
            <a:spLocks noGrp="1"/>
          </p:cNvSpPr>
          <p:nvPr>
            <p:ph type="body" idx="5"/>
          </p:nvPr>
        </p:nvSpPr>
        <p:spPr>
          <a:xfrm>
            <a:off x="3474200" y="1708100"/>
            <a:ext cx="2173800" cy="864900"/>
          </a:xfrm>
          <a:prstGeom prst="rect">
            <a:avLst/>
          </a:prstGeom>
          <a:noFill/>
          <a:ln>
            <a:noFill/>
          </a:ln>
        </p:spPr>
        <p:txBody>
          <a:bodyPr spcFirstLastPara="1" wrap="square" lIns="0" tIns="91425" rIns="0" bIns="0"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277" name="Google Shape;277;p16"/>
          <p:cNvSpPr txBox="1">
            <a:spLocks noGrp="1"/>
          </p:cNvSpPr>
          <p:nvPr>
            <p:ph type="body" idx="6"/>
          </p:nvPr>
        </p:nvSpPr>
        <p:spPr>
          <a:xfrm>
            <a:off x="6315500" y="1708100"/>
            <a:ext cx="2173800" cy="864900"/>
          </a:xfrm>
          <a:prstGeom prst="rect">
            <a:avLst/>
          </a:prstGeom>
          <a:noFill/>
          <a:ln>
            <a:noFill/>
          </a:ln>
        </p:spPr>
        <p:txBody>
          <a:bodyPr spcFirstLastPara="1" wrap="square" lIns="0" tIns="91425" rIns="0" bIns="0"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278" name="Google Shape;278;p16"/>
          <p:cNvSpPr txBox="1">
            <a:spLocks noGrp="1"/>
          </p:cNvSpPr>
          <p:nvPr>
            <p:ph type="body" idx="7"/>
          </p:nvPr>
        </p:nvSpPr>
        <p:spPr>
          <a:xfrm>
            <a:off x="4236800" y="4155575"/>
            <a:ext cx="4565700" cy="637500"/>
          </a:xfrm>
          <a:prstGeom prst="rect">
            <a:avLst/>
          </a:prstGeom>
          <a:noFill/>
          <a:ln>
            <a:noFill/>
          </a:ln>
        </p:spPr>
        <p:txBody>
          <a:bodyPr spcFirstLastPara="1" wrap="square" lIns="0" tIns="91425" rIns="0" bIns="0" anchor="ctr" anchorCtr="0">
            <a:noAutofit/>
          </a:bodyPr>
          <a:lstStyle>
            <a:lvl1pPr marL="457200" lvl="0" indent="-292100">
              <a:lnSpc>
                <a:spcPct val="108000"/>
              </a:lnSpc>
              <a:spcBef>
                <a:spcPts val="0"/>
              </a:spcBef>
              <a:spcAft>
                <a:spcPts val="0"/>
              </a:spcAft>
              <a:buSzPts val="1000"/>
              <a:buFont typeface="IBM Plex Mono"/>
              <a:buChar char="●"/>
              <a:defRPr sz="1000">
                <a:latin typeface="IBM Plex Mono"/>
                <a:ea typeface="IBM Plex Mono"/>
                <a:cs typeface="IBM Plex Mono"/>
                <a:sym typeface="IBM Plex Mono"/>
              </a:defRPr>
            </a:lvl1pPr>
            <a:lvl2pPr marL="914400" lvl="1" indent="-292100">
              <a:lnSpc>
                <a:spcPct val="108000"/>
              </a:lnSpc>
              <a:spcBef>
                <a:spcPts val="0"/>
              </a:spcBef>
              <a:spcAft>
                <a:spcPts val="0"/>
              </a:spcAft>
              <a:buSzPts val="1000"/>
              <a:buFont typeface="IBM Plex Mono"/>
              <a:buChar char="○"/>
              <a:defRPr sz="1000">
                <a:latin typeface="IBM Plex Mono"/>
                <a:ea typeface="IBM Plex Mono"/>
                <a:cs typeface="IBM Plex Mono"/>
                <a:sym typeface="IBM Plex Mono"/>
              </a:defRPr>
            </a:lvl2pPr>
            <a:lvl3pPr marL="1371600" lvl="2" indent="-292100">
              <a:lnSpc>
                <a:spcPct val="108000"/>
              </a:lnSpc>
              <a:spcBef>
                <a:spcPts val="0"/>
              </a:spcBef>
              <a:spcAft>
                <a:spcPts val="0"/>
              </a:spcAft>
              <a:buSzPts val="1000"/>
              <a:buFont typeface="IBM Plex Mono"/>
              <a:buChar char="■"/>
              <a:defRPr sz="1000">
                <a:latin typeface="IBM Plex Mono"/>
                <a:ea typeface="IBM Plex Mono"/>
                <a:cs typeface="IBM Plex Mono"/>
                <a:sym typeface="IBM Plex Mono"/>
              </a:defRPr>
            </a:lvl3pPr>
            <a:lvl4pPr marL="1828800" lvl="3" indent="-292100">
              <a:lnSpc>
                <a:spcPct val="108000"/>
              </a:lnSpc>
              <a:spcBef>
                <a:spcPts val="0"/>
              </a:spcBef>
              <a:spcAft>
                <a:spcPts val="0"/>
              </a:spcAft>
              <a:buSzPts val="1000"/>
              <a:buFont typeface="IBM Plex Mono"/>
              <a:buChar char="●"/>
              <a:defRPr sz="1000">
                <a:latin typeface="IBM Plex Mono"/>
                <a:ea typeface="IBM Plex Mono"/>
                <a:cs typeface="IBM Plex Mono"/>
                <a:sym typeface="IBM Plex Mono"/>
              </a:defRPr>
            </a:lvl4pPr>
            <a:lvl5pPr marL="2286000" lvl="4" indent="-292100">
              <a:lnSpc>
                <a:spcPct val="108000"/>
              </a:lnSpc>
              <a:spcBef>
                <a:spcPts val="0"/>
              </a:spcBef>
              <a:spcAft>
                <a:spcPts val="0"/>
              </a:spcAft>
              <a:buSzPts val="1000"/>
              <a:buFont typeface="IBM Plex Mono"/>
              <a:buChar char="○"/>
              <a:defRPr sz="1000">
                <a:latin typeface="IBM Plex Mono"/>
                <a:ea typeface="IBM Plex Mono"/>
                <a:cs typeface="IBM Plex Mono"/>
                <a:sym typeface="IBM Plex Mono"/>
              </a:defRPr>
            </a:lvl5pPr>
            <a:lvl6pPr marL="2743200" lvl="5" indent="-292100">
              <a:lnSpc>
                <a:spcPct val="108000"/>
              </a:lnSpc>
              <a:spcBef>
                <a:spcPts val="0"/>
              </a:spcBef>
              <a:spcAft>
                <a:spcPts val="0"/>
              </a:spcAft>
              <a:buSzPts val="1000"/>
              <a:buFont typeface="IBM Plex Mono"/>
              <a:buChar char="■"/>
              <a:defRPr sz="1000">
                <a:latin typeface="IBM Plex Mono"/>
                <a:ea typeface="IBM Plex Mono"/>
                <a:cs typeface="IBM Plex Mono"/>
                <a:sym typeface="IBM Plex Mono"/>
              </a:defRPr>
            </a:lvl6pPr>
            <a:lvl7pPr marL="3200400" lvl="6" indent="-292100">
              <a:lnSpc>
                <a:spcPct val="108000"/>
              </a:lnSpc>
              <a:spcBef>
                <a:spcPts val="0"/>
              </a:spcBef>
              <a:spcAft>
                <a:spcPts val="0"/>
              </a:spcAft>
              <a:buSzPts val="1000"/>
              <a:buFont typeface="IBM Plex Mono"/>
              <a:buChar char="●"/>
              <a:defRPr sz="1000">
                <a:latin typeface="IBM Plex Mono"/>
                <a:ea typeface="IBM Plex Mono"/>
                <a:cs typeface="IBM Plex Mono"/>
                <a:sym typeface="IBM Plex Mono"/>
              </a:defRPr>
            </a:lvl7pPr>
            <a:lvl8pPr marL="3657600" lvl="7" indent="-292100">
              <a:lnSpc>
                <a:spcPct val="108000"/>
              </a:lnSpc>
              <a:spcBef>
                <a:spcPts val="0"/>
              </a:spcBef>
              <a:spcAft>
                <a:spcPts val="0"/>
              </a:spcAft>
              <a:buSzPts val="1000"/>
              <a:buFont typeface="IBM Plex Mono"/>
              <a:buChar char="○"/>
              <a:defRPr sz="1000">
                <a:latin typeface="IBM Plex Mono"/>
                <a:ea typeface="IBM Plex Mono"/>
                <a:cs typeface="IBM Plex Mono"/>
                <a:sym typeface="IBM Plex Mono"/>
              </a:defRPr>
            </a:lvl8pPr>
            <a:lvl9pPr marL="4114800" lvl="8" indent="-292100">
              <a:lnSpc>
                <a:spcPct val="108000"/>
              </a:lnSpc>
              <a:spcBef>
                <a:spcPts val="0"/>
              </a:spcBef>
              <a:spcAft>
                <a:spcPts val="0"/>
              </a:spcAft>
              <a:buSzPts val="1000"/>
              <a:buFont typeface="IBM Plex Mono"/>
              <a:buChar char="■"/>
              <a:defRPr sz="1000">
                <a:latin typeface="IBM Plex Mono"/>
                <a:ea typeface="IBM Plex Mono"/>
                <a:cs typeface="IBM Plex Mono"/>
                <a:sym typeface="IBM Plex Mono"/>
              </a:defRPr>
            </a:lvl9pPr>
          </a:lstStyle>
          <a:p>
            <a:endParaRPr/>
          </a:p>
        </p:txBody>
      </p:sp>
      <p:sp>
        <p:nvSpPr>
          <p:cNvPr id="279" name="Google Shape;279;p16"/>
          <p:cNvSpPr txBox="1">
            <a:spLocks noGrp="1"/>
          </p:cNvSpPr>
          <p:nvPr>
            <p:ph type="subTitle" idx="8"/>
          </p:nvPr>
        </p:nvSpPr>
        <p:spPr>
          <a:xfrm>
            <a:off x="314425" y="4041875"/>
            <a:ext cx="1782600" cy="864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4"/>
              </a:buClr>
              <a:buSzPts val="3000"/>
              <a:buNone/>
              <a:defRPr sz="3000">
                <a:solidFill>
                  <a:schemeClr val="accent4"/>
                </a:solidFill>
              </a:defRPr>
            </a:lvl1pPr>
            <a:lvl2pPr lvl="1">
              <a:spcBef>
                <a:spcPts val="0"/>
              </a:spcBef>
              <a:spcAft>
                <a:spcPts val="0"/>
              </a:spcAft>
              <a:buClr>
                <a:schemeClr val="accent4"/>
              </a:buClr>
              <a:buSzPts val="3000"/>
              <a:buNone/>
              <a:defRPr sz="3000">
                <a:solidFill>
                  <a:schemeClr val="accent4"/>
                </a:solidFill>
              </a:defRPr>
            </a:lvl2pPr>
            <a:lvl3pPr lvl="2">
              <a:spcBef>
                <a:spcPts val="0"/>
              </a:spcBef>
              <a:spcAft>
                <a:spcPts val="0"/>
              </a:spcAft>
              <a:buClr>
                <a:schemeClr val="accent4"/>
              </a:buClr>
              <a:buSzPts val="3000"/>
              <a:buNone/>
              <a:defRPr sz="3000">
                <a:solidFill>
                  <a:schemeClr val="accent4"/>
                </a:solidFill>
              </a:defRPr>
            </a:lvl3pPr>
            <a:lvl4pPr lvl="3">
              <a:spcBef>
                <a:spcPts val="0"/>
              </a:spcBef>
              <a:spcAft>
                <a:spcPts val="0"/>
              </a:spcAft>
              <a:buClr>
                <a:schemeClr val="accent4"/>
              </a:buClr>
              <a:buSzPts val="3000"/>
              <a:buNone/>
              <a:defRPr sz="3000">
                <a:solidFill>
                  <a:schemeClr val="accent4"/>
                </a:solidFill>
              </a:defRPr>
            </a:lvl4pPr>
            <a:lvl5pPr lvl="4">
              <a:spcBef>
                <a:spcPts val="0"/>
              </a:spcBef>
              <a:spcAft>
                <a:spcPts val="0"/>
              </a:spcAft>
              <a:buClr>
                <a:schemeClr val="accent4"/>
              </a:buClr>
              <a:buSzPts val="3000"/>
              <a:buNone/>
              <a:defRPr sz="3000">
                <a:solidFill>
                  <a:schemeClr val="accent4"/>
                </a:solidFill>
              </a:defRPr>
            </a:lvl5pPr>
            <a:lvl6pPr lvl="5">
              <a:spcBef>
                <a:spcPts val="0"/>
              </a:spcBef>
              <a:spcAft>
                <a:spcPts val="0"/>
              </a:spcAft>
              <a:buClr>
                <a:schemeClr val="accent4"/>
              </a:buClr>
              <a:buSzPts val="3000"/>
              <a:buNone/>
              <a:defRPr sz="3000">
                <a:solidFill>
                  <a:schemeClr val="accent4"/>
                </a:solidFill>
              </a:defRPr>
            </a:lvl6pPr>
            <a:lvl7pPr lvl="6">
              <a:spcBef>
                <a:spcPts val="0"/>
              </a:spcBef>
              <a:spcAft>
                <a:spcPts val="0"/>
              </a:spcAft>
              <a:buClr>
                <a:schemeClr val="accent4"/>
              </a:buClr>
              <a:buSzPts val="3000"/>
              <a:buNone/>
              <a:defRPr sz="3000">
                <a:solidFill>
                  <a:schemeClr val="accent4"/>
                </a:solidFill>
              </a:defRPr>
            </a:lvl7pPr>
            <a:lvl8pPr lvl="7">
              <a:spcBef>
                <a:spcPts val="0"/>
              </a:spcBef>
              <a:spcAft>
                <a:spcPts val="0"/>
              </a:spcAft>
              <a:buClr>
                <a:schemeClr val="accent4"/>
              </a:buClr>
              <a:buSzPts val="3000"/>
              <a:buNone/>
              <a:defRPr sz="3000">
                <a:solidFill>
                  <a:schemeClr val="accent4"/>
                </a:solidFill>
              </a:defRPr>
            </a:lvl8pPr>
            <a:lvl9pPr lvl="8">
              <a:spcBef>
                <a:spcPts val="0"/>
              </a:spcBef>
              <a:spcAft>
                <a:spcPts val="0"/>
              </a:spcAft>
              <a:buClr>
                <a:schemeClr val="accent4"/>
              </a:buClr>
              <a:buSzPts val="3000"/>
              <a:buNone/>
              <a:defRPr sz="3000">
                <a:solidFill>
                  <a:schemeClr val="accent4"/>
                </a:solidFill>
              </a:defRPr>
            </a:lvl9pPr>
          </a:lstStyle>
          <a:p>
            <a:endParaRPr/>
          </a:p>
        </p:txBody>
      </p:sp>
      <p:sp>
        <p:nvSpPr>
          <p:cNvPr id="280" name="Google Shape;280;p16"/>
          <p:cNvSpPr txBox="1">
            <a:spLocks noGrp="1"/>
          </p:cNvSpPr>
          <p:nvPr>
            <p:ph type="title"/>
          </p:nvPr>
        </p:nvSpPr>
        <p:spPr>
          <a:xfrm>
            <a:off x="1762426" y="3904925"/>
            <a:ext cx="3015600" cy="1138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accent4"/>
              </a:buClr>
              <a:buSzPts val="6000"/>
              <a:buNone/>
              <a:defRPr>
                <a:solidFill>
                  <a:schemeClr val="accent4"/>
                </a:solidFill>
              </a:defRPr>
            </a:lvl1pPr>
            <a:lvl2pPr lvl="1">
              <a:lnSpc>
                <a:spcPct val="100000"/>
              </a:lnSpc>
              <a:spcBef>
                <a:spcPts val="0"/>
              </a:spcBef>
              <a:spcAft>
                <a:spcPts val="0"/>
              </a:spcAft>
              <a:buClr>
                <a:schemeClr val="accent4"/>
              </a:buClr>
              <a:buSzPts val="6000"/>
              <a:buNone/>
              <a:defRPr>
                <a:solidFill>
                  <a:schemeClr val="accent4"/>
                </a:solidFill>
              </a:defRPr>
            </a:lvl2pPr>
            <a:lvl3pPr lvl="2">
              <a:lnSpc>
                <a:spcPct val="100000"/>
              </a:lnSpc>
              <a:spcBef>
                <a:spcPts val="0"/>
              </a:spcBef>
              <a:spcAft>
                <a:spcPts val="0"/>
              </a:spcAft>
              <a:buClr>
                <a:schemeClr val="accent4"/>
              </a:buClr>
              <a:buSzPts val="6000"/>
              <a:buNone/>
              <a:defRPr>
                <a:solidFill>
                  <a:schemeClr val="accent4"/>
                </a:solidFill>
              </a:defRPr>
            </a:lvl3pPr>
            <a:lvl4pPr lvl="3">
              <a:lnSpc>
                <a:spcPct val="100000"/>
              </a:lnSpc>
              <a:spcBef>
                <a:spcPts val="0"/>
              </a:spcBef>
              <a:spcAft>
                <a:spcPts val="0"/>
              </a:spcAft>
              <a:buClr>
                <a:schemeClr val="accent4"/>
              </a:buClr>
              <a:buSzPts val="6000"/>
              <a:buNone/>
              <a:defRPr>
                <a:solidFill>
                  <a:schemeClr val="accent4"/>
                </a:solidFill>
              </a:defRPr>
            </a:lvl4pPr>
            <a:lvl5pPr lvl="4">
              <a:lnSpc>
                <a:spcPct val="100000"/>
              </a:lnSpc>
              <a:spcBef>
                <a:spcPts val="0"/>
              </a:spcBef>
              <a:spcAft>
                <a:spcPts val="0"/>
              </a:spcAft>
              <a:buClr>
                <a:schemeClr val="accent4"/>
              </a:buClr>
              <a:buSzPts val="6000"/>
              <a:buNone/>
              <a:defRPr>
                <a:solidFill>
                  <a:schemeClr val="accent4"/>
                </a:solidFill>
              </a:defRPr>
            </a:lvl5pPr>
            <a:lvl6pPr lvl="5">
              <a:lnSpc>
                <a:spcPct val="100000"/>
              </a:lnSpc>
              <a:spcBef>
                <a:spcPts val="0"/>
              </a:spcBef>
              <a:spcAft>
                <a:spcPts val="0"/>
              </a:spcAft>
              <a:buClr>
                <a:schemeClr val="accent4"/>
              </a:buClr>
              <a:buSzPts val="6000"/>
              <a:buNone/>
              <a:defRPr>
                <a:solidFill>
                  <a:schemeClr val="accent4"/>
                </a:solidFill>
              </a:defRPr>
            </a:lvl6pPr>
            <a:lvl7pPr lvl="6">
              <a:lnSpc>
                <a:spcPct val="100000"/>
              </a:lnSpc>
              <a:spcBef>
                <a:spcPts val="0"/>
              </a:spcBef>
              <a:spcAft>
                <a:spcPts val="0"/>
              </a:spcAft>
              <a:buClr>
                <a:schemeClr val="accent4"/>
              </a:buClr>
              <a:buSzPts val="6000"/>
              <a:buNone/>
              <a:defRPr>
                <a:solidFill>
                  <a:schemeClr val="accent4"/>
                </a:solidFill>
              </a:defRPr>
            </a:lvl7pPr>
            <a:lvl8pPr lvl="7">
              <a:lnSpc>
                <a:spcPct val="100000"/>
              </a:lnSpc>
              <a:spcBef>
                <a:spcPts val="0"/>
              </a:spcBef>
              <a:spcAft>
                <a:spcPts val="0"/>
              </a:spcAft>
              <a:buClr>
                <a:schemeClr val="accent4"/>
              </a:buClr>
              <a:buSzPts val="6000"/>
              <a:buNone/>
              <a:defRPr>
                <a:solidFill>
                  <a:schemeClr val="accent4"/>
                </a:solidFill>
              </a:defRPr>
            </a:lvl8pPr>
            <a:lvl9pPr lvl="8">
              <a:lnSpc>
                <a:spcPct val="100000"/>
              </a:lnSpc>
              <a:spcBef>
                <a:spcPts val="0"/>
              </a:spcBef>
              <a:spcAft>
                <a:spcPts val="0"/>
              </a:spcAft>
              <a:buClr>
                <a:schemeClr val="accent4"/>
              </a:buClr>
              <a:buSzPts val="6000"/>
              <a:buNone/>
              <a:defRPr>
                <a:solidFill>
                  <a:schemeClr val="accent4"/>
                </a:solidFill>
              </a:defRPr>
            </a:lvl9pPr>
          </a:lstStyle>
          <a:p>
            <a:endParaRPr/>
          </a:p>
        </p:txBody>
      </p:sp>
      <p:sp>
        <p:nvSpPr>
          <p:cNvPr id="281" name="Google Shape;281;p16"/>
          <p:cNvSpPr txBox="1">
            <a:spLocks noGrp="1"/>
          </p:cNvSpPr>
          <p:nvPr>
            <p:ph type="sldNum" idx="12"/>
          </p:nvPr>
        </p:nvSpPr>
        <p:spPr>
          <a:xfrm>
            <a:off x="7624125" y="4852475"/>
            <a:ext cx="1470900" cy="192900"/>
          </a:xfrm>
          <a:prstGeom prst="rect">
            <a:avLst/>
          </a:prstGeom>
        </p:spPr>
        <p:txBody>
          <a:bodyPr spcFirstLastPara="1" wrap="square" lIns="91425" tIns="91425" rIns="91425" bIns="91425" anchor="ctr" anchorCtr="0">
            <a:noAutofit/>
          </a:bodyPr>
          <a:lstStyle>
            <a:lvl1pPr lvl="0" algn="r" rtl="0">
              <a:buNone/>
              <a:defRPr>
                <a:solidFill>
                  <a:schemeClr val="dk1"/>
                </a:solidFill>
              </a:defRPr>
            </a:lvl1pPr>
            <a:lvl2pPr lvl="1" algn="r" rtl="0">
              <a:buNone/>
              <a:defRPr>
                <a:solidFill>
                  <a:schemeClr val="dk1"/>
                </a:solidFill>
              </a:defRPr>
            </a:lvl2pPr>
            <a:lvl3pPr lvl="2" algn="r" rtl="0">
              <a:buNone/>
              <a:defRPr>
                <a:solidFill>
                  <a:schemeClr val="dk1"/>
                </a:solidFill>
              </a:defRPr>
            </a:lvl3pPr>
            <a:lvl4pPr lvl="3" algn="r" rtl="0">
              <a:buNone/>
              <a:defRPr>
                <a:solidFill>
                  <a:schemeClr val="dk1"/>
                </a:solidFill>
              </a:defRPr>
            </a:lvl4pPr>
            <a:lvl5pPr lvl="4" algn="r" rtl="0">
              <a:buNone/>
              <a:defRPr>
                <a:solidFill>
                  <a:schemeClr val="dk1"/>
                </a:solidFill>
              </a:defRPr>
            </a:lvl5pPr>
            <a:lvl6pPr lvl="5" algn="r" rtl="0">
              <a:buNone/>
              <a:defRPr>
                <a:solidFill>
                  <a:schemeClr val="dk1"/>
                </a:solidFill>
              </a:defRPr>
            </a:lvl6pPr>
            <a:lvl7pPr lvl="6" algn="r" rtl="0">
              <a:buNone/>
              <a:defRPr>
                <a:solidFill>
                  <a:schemeClr val="dk1"/>
                </a:solidFill>
              </a:defRPr>
            </a:lvl7pPr>
            <a:lvl8pPr lvl="7" algn="r" rtl="0">
              <a:buNone/>
              <a:defRPr>
                <a:solidFill>
                  <a:schemeClr val="dk1"/>
                </a:solidFill>
              </a:defRPr>
            </a:lvl8pPr>
            <a:lvl9pPr lvl="8" algn="r"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282" name="Google Shape;282;p16"/>
          <p:cNvSpPr txBox="1">
            <a:spLocks noGrp="1"/>
          </p:cNvSpPr>
          <p:nvPr>
            <p:ph type="body" idx="9"/>
          </p:nvPr>
        </p:nvSpPr>
        <p:spPr>
          <a:xfrm>
            <a:off x="49550" y="4794775"/>
            <a:ext cx="2032800" cy="262500"/>
          </a:xfrm>
          <a:prstGeom prst="rect">
            <a:avLst/>
          </a:prstGeom>
          <a:noFill/>
          <a:ln>
            <a:noFill/>
          </a:ln>
        </p:spPr>
        <p:txBody>
          <a:bodyPr spcFirstLastPara="1" wrap="square" lIns="91425" tIns="91425" rIns="91425" bIns="91425"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lementary Food and Dishes">
  <p:cSld name="CUSTOM_21">
    <p:spTree>
      <p:nvGrpSpPr>
        <p:cNvPr id="1" name="Shape 283"/>
        <p:cNvGrpSpPr/>
        <p:nvPr/>
      </p:nvGrpSpPr>
      <p:grpSpPr>
        <a:xfrm>
          <a:off x="0" y="0"/>
          <a:ext cx="0" cy="0"/>
          <a:chOff x="0" y="0"/>
          <a:chExt cx="0" cy="0"/>
        </a:xfrm>
      </p:grpSpPr>
      <p:sp>
        <p:nvSpPr>
          <p:cNvPr id="284" name="Google Shape;284;p17"/>
          <p:cNvSpPr txBox="1">
            <a:spLocks noGrp="1"/>
          </p:cNvSpPr>
          <p:nvPr>
            <p:ph type="body" idx="1"/>
          </p:nvPr>
        </p:nvSpPr>
        <p:spPr>
          <a:xfrm>
            <a:off x="453500" y="2578725"/>
            <a:ext cx="2532600" cy="2191800"/>
          </a:xfrm>
          <a:prstGeom prst="rect">
            <a:avLst/>
          </a:prstGeom>
          <a:noFill/>
          <a:ln>
            <a:noFill/>
          </a:ln>
        </p:spPr>
        <p:txBody>
          <a:bodyPr spcFirstLastPara="1" wrap="square" lIns="0" tIns="91425" rIns="0" bIns="0" anchor="b" anchorCtr="0">
            <a:noAutofit/>
          </a:bodyPr>
          <a:lstStyle>
            <a:lvl1pPr marL="457200" lvl="0"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1pPr>
            <a:lvl2pPr marL="914400" lvl="1"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2pPr>
            <a:lvl3pPr marL="1371600" lvl="2"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3pPr>
            <a:lvl4pPr marL="1828800" lvl="3"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4pPr>
            <a:lvl5pPr marL="2286000" lvl="4"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5pPr>
            <a:lvl6pPr marL="2743200" lvl="5"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6pPr>
            <a:lvl7pPr marL="3200400" lvl="6"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7pPr>
            <a:lvl8pPr marL="3657600" lvl="7"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8pPr>
            <a:lvl9pPr marL="4114800" lvl="8"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9pPr>
          </a:lstStyle>
          <a:p>
            <a:endParaRPr/>
          </a:p>
        </p:txBody>
      </p:sp>
      <p:sp>
        <p:nvSpPr>
          <p:cNvPr id="285" name="Google Shape;285;p17"/>
          <p:cNvSpPr txBox="1">
            <a:spLocks noGrp="1"/>
          </p:cNvSpPr>
          <p:nvPr>
            <p:ph type="title"/>
          </p:nvPr>
        </p:nvSpPr>
        <p:spPr>
          <a:xfrm>
            <a:off x="314425" y="314675"/>
            <a:ext cx="5066100" cy="1578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6000"/>
              <a:buFont typeface="Caveat"/>
              <a:buNone/>
              <a:defRPr/>
            </a:lvl1pPr>
            <a:lvl2pPr lvl="1">
              <a:spcBef>
                <a:spcPts val="0"/>
              </a:spcBef>
              <a:spcAft>
                <a:spcPts val="0"/>
              </a:spcAft>
              <a:buClr>
                <a:schemeClr val="lt2"/>
              </a:buClr>
              <a:buSzPts val="6000"/>
              <a:buFont typeface="Caveat"/>
              <a:buNone/>
              <a:defRPr/>
            </a:lvl2pPr>
            <a:lvl3pPr lvl="2">
              <a:spcBef>
                <a:spcPts val="0"/>
              </a:spcBef>
              <a:spcAft>
                <a:spcPts val="0"/>
              </a:spcAft>
              <a:buClr>
                <a:schemeClr val="lt2"/>
              </a:buClr>
              <a:buSzPts val="6000"/>
              <a:buFont typeface="Caveat"/>
              <a:buNone/>
              <a:defRPr/>
            </a:lvl3pPr>
            <a:lvl4pPr lvl="3">
              <a:spcBef>
                <a:spcPts val="0"/>
              </a:spcBef>
              <a:spcAft>
                <a:spcPts val="0"/>
              </a:spcAft>
              <a:buClr>
                <a:schemeClr val="lt2"/>
              </a:buClr>
              <a:buSzPts val="6000"/>
              <a:buFont typeface="Caveat"/>
              <a:buNone/>
              <a:defRPr/>
            </a:lvl4pPr>
            <a:lvl5pPr lvl="4">
              <a:spcBef>
                <a:spcPts val="0"/>
              </a:spcBef>
              <a:spcAft>
                <a:spcPts val="0"/>
              </a:spcAft>
              <a:buClr>
                <a:schemeClr val="lt2"/>
              </a:buClr>
              <a:buSzPts val="6000"/>
              <a:buFont typeface="Caveat"/>
              <a:buNone/>
              <a:defRPr/>
            </a:lvl5pPr>
            <a:lvl6pPr lvl="5">
              <a:spcBef>
                <a:spcPts val="0"/>
              </a:spcBef>
              <a:spcAft>
                <a:spcPts val="0"/>
              </a:spcAft>
              <a:buClr>
                <a:schemeClr val="lt2"/>
              </a:buClr>
              <a:buSzPts val="6000"/>
              <a:buFont typeface="Caveat"/>
              <a:buNone/>
              <a:defRPr/>
            </a:lvl6pPr>
            <a:lvl7pPr lvl="6">
              <a:spcBef>
                <a:spcPts val="0"/>
              </a:spcBef>
              <a:spcAft>
                <a:spcPts val="0"/>
              </a:spcAft>
              <a:buClr>
                <a:schemeClr val="lt2"/>
              </a:buClr>
              <a:buSzPts val="6000"/>
              <a:buFont typeface="Caveat"/>
              <a:buNone/>
              <a:defRPr/>
            </a:lvl7pPr>
            <a:lvl8pPr lvl="7">
              <a:spcBef>
                <a:spcPts val="0"/>
              </a:spcBef>
              <a:spcAft>
                <a:spcPts val="0"/>
              </a:spcAft>
              <a:buClr>
                <a:schemeClr val="lt2"/>
              </a:buClr>
              <a:buSzPts val="6000"/>
              <a:buFont typeface="Caveat"/>
              <a:buNone/>
              <a:defRPr/>
            </a:lvl8pPr>
            <a:lvl9pPr lvl="8">
              <a:spcBef>
                <a:spcPts val="0"/>
              </a:spcBef>
              <a:spcAft>
                <a:spcPts val="0"/>
              </a:spcAft>
              <a:buClr>
                <a:schemeClr val="lt2"/>
              </a:buClr>
              <a:buSzPts val="6000"/>
              <a:buFont typeface="Caveat"/>
              <a:buNone/>
              <a:defRPr/>
            </a:lvl9pPr>
          </a:lstStyle>
          <a:p>
            <a:endParaRPr/>
          </a:p>
        </p:txBody>
      </p:sp>
      <p:sp>
        <p:nvSpPr>
          <p:cNvPr id="286" name="Google Shape;286;p17"/>
          <p:cNvSpPr>
            <a:spLocks noGrp="1"/>
          </p:cNvSpPr>
          <p:nvPr>
            <p:ph type="pic" idx="2"/>
          </p:nvPr>
        </p:nvSpPr>
        <p:spPr>
          <a:xfrm>
            <a:off x="6361100" y="314675"/>
            <a:ext cx="2532600" cy="1297200"/>
          </a:xfrm>
          <a:prstGeom prst="roundRect">
            <a:avLst>
              <a:gd name="adj" fmla="val 10672"/>
            </a:avLst>
          </a:prstGeom>
          <a:noFill/>
          <a:ln>
            <a:noFill/>
          </a:ln>
        </p:spPr>
      </p:sp>
      <p:sp>
        <p:nvSpPr>
          <p:cNvPr id="287" name="Google Shape;287;p17"/>
          <p:cNvSpPr>
            <a:spLocks noGrp="1"/>
          </p:cNvSpPr>
          <p:nvPr>
            <p:ph type="pic" idx="3"/>
          </p:nvPr>
        </p:nvSpPr>
        <p:spPr>
          <a:xfrm>
            <a:off x="6361100" y="1841538"/>
            <a:ext cx="2532600" cy="1297200"/>
          </a:xfrm>
          <a:prstGeom prst="roundRect">
            <a:avLst>
              <a:gd name="adj" fmla="val 10672"/>
            </a:avLst>
          </a:prstGeom>
          <a:noFill/>
          <a:ln>
            <a:noFill/>
          </a:ln>
        </p:spPr>
      </p:sp>
      <p:sp>
        <p:nvSpPr>
          <p:cNvPr id="288" name="Google Shape;288;p17"/>
          <p:cNvSpPr>
            <a:spLocks noGrp="1"/>
          </p:cNvSpPr>
          <p:nvPr>
            <p:ph type="pic" idx="4"/>
          </p:nvPr>
        </p:nvSpPr>
        <p:spPr>
          <a:xfrm>
            <a:off x="6361100" y="3368413"/>
            <a:ext cx="2532600" cy="1297200"/>
          </a:xfrm>
          <a:prstGeom prst="roundRect">
            <a:avLst>
              <a:gd name="adj" fmla="val 10672"/>
            </a:avLst>
          </a:prstGeom>
          <a:noFill/>
          <a:ln>
            <a:noFill/>
          </a:ln>
        </p:spPr>
      </p:sp>
      <p:sp>
        <p:nvSpPr>
          <p:cNvPr id="289" name="Google Shape;289;p17"/>
          <p:cNvSpPr txBox="1">
            <a:spLocks noGrp="1"/>
          </p:cNvSpPr>
          <p:nvPr>
            <p:ph type="sldNum" idx="12"/>
          </p:nvPr>
        </p:nvSpPr>
        <p:spPr>
          <a:xfrm>
            <a:off x="7624125" y="4852475"/>
            <a:ext cx="1470900" cy="192900"/>
          </a:xfrm>
          <a:prstGeom prst="rect">
            <a:avLst/>
          </a:prstGeom>
        </p:spPr>
        <p:txBody>
          <a:bodyPr spcFirstLastPara="1" wrap="square" lIns="91425" tIns="91425" rIns="91425" bIns="91425" anchor="ctr" anchorCtr="0">
            <a:noAutofit/>
          </a:bodyPr>
          <a:lstStyle>
            <a:lvl1pPr lvl="0" algn="r" rtl="0">
              <a:buNone/>
              <a:defRPr>
                <a:solidFill>
                  <a:schemeClr val="dk1"/>
                </a:solidFill>
              </a:defRPr>
            </a:lvl1pPr>
            <a:lvl2pPr lvl="1" algn="r" rtl="0">
              <a:buNone/>
              <a:defRPr>
                <a:solidFill>
                  <a:schemeClr val="dk1"/>
                </a:solidFill>
              </a:defRPr>
            </a:lvl2pPr>
            <a:lvl3pPr lvl="2" algn="r" rtl="0">
              <a:buNone/>
              <a:defRPr>
                <a:solidFill>
                  <a:schemeClr val="dk1"/>
                </a:solidFill>
              </a:defRPr>
            </a:lvl3pPr>
            <a:lvl4pPr lvl="3" algn="r" rtl="0">
              <a:buNone/>
              <a:defRPr>
                <a:solidFill>
                  <a:schemeClr val="dk1"/>
                </a:solidFill>
              </a:defRPr>
            </a:lvl4pPr>
            <a:lvl5pPr lvl="4" algn="r" rtl="0">
              <a:buNone/>
              <a:defRPr>
                <a:solidFill>
                  <a:schemeClr val="dk1"/>
                </a:solidFill>
              </a:defRPr>
            </a:lvl5pPr>
            <a:lvl6pPr lvl="5" algn="r" rtl="0">
              <a:buNone/>
              <a:defRPr>
                <a:solidFill>
                  <a:schemeClr val="dk1"/>
                </a:solidFill>
              </a:defRPr>
            </a:lvl6pPr>
            <a:lvl7pPr lvl="6" algn="r" rtl="0">
              <a:buNone/>
              <a:defRPr>
                <a:solidFill>
                  <a:schemeClr val="dk1"/>
                </a:solidFill>
              </a:defRPr>
            </a:lvl7pPr>
            <a:lvl8pPr lvl="7" algn="r" rtl="0">
              <a:buNone/>
              <a:defRPr>
                <a:solidFill>
                  <a:schemeClr val="dk1"/>
                </a:solidFill>
              </a:defRPr>
            </a:lvl8pPr>
            <a:lvl9pPr lvl="8" algn="r"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290" name="Google Shape;290;p17"/>
          <p:cNvSpPr txBox="1">
            <a:spLocks noGrp="1"/>
          </p:cNvSpPr>
          <p:nvPr>
            <p:ph type="body" idx="5"/>
          </p:nvPr>
        </p:nvSpPr>
        <p:spPr>
          <a:xfrm>
            <a:off x="49550" y="4794775"/>
            <a:ext cx="2032800" cy="262500"/>
          </a:xfrm>
          <a:prstGeom prst="rect">
            <a:avLst/>
          </a:prstGeom>
          <a:noFill/>
          <a:ln>
            <a:noFill/>
          </a:ln>
        </p:spPr>
        <p:txBody>
          <a:bodyPr spcFirstLastPara="1" wrap="square" lIns="91425" tIns="91425" rIns="91425" bIns="91425"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emories">
  <p:cSld name="CUSTOM_21_1">
    <p:spTree>
      <p:nvGrpSpPr>
        <p:cNvPr id="1" name="Shape 291"/>
        <p:cNvGrpSpPr/>
        <p:nvPr/>
      </p:nvGrpSpPr>
      <p:grpSpPr>
        <a:xfrm>
          <a:off x="0" y="0"/>
          <a:ext cx="0" cy="0"/>
          <a:chOff x="0" y="0"/>
          <a:chExt cx="0" cy="0"/>
        </a:xfrm>
      </p:grpSpPr>
      <p:sp>
        <p:nvSpPr>
          <p:cNvPr id="292" name="Google Shape;292;p18"/>
          <p:cNvSpPr/>
          <p:nvPr/>
        </p:nvSpPr>
        <p:spPr>
          <a:xfrm>
            <a:off x="2032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93" name="Google Shape;293;p18"/>
          <p:cNvSpPr/>
          <p:nvPr/>
        </p:nvSpPr>
        <p:spPr>
          <a:xfrm>
            <a:off x="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94" name="Google Shape;294;p18"/>
          <p:cNvSpPr/>
          <p:nvPr/>
        </p:nvSpPr>
        <p:spPr>
          <a:xfrm>
            <a:off x="1016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95" name="Google Shape;295;p18"/>
          <p:cNvSpPr/>
          <p:nvPr/>
        </p:nvSpPr>
        <p:spPr>
          <a:xfrm>
            <a:off x="3048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96" name="Google Shape;296;p18"/>
          <p:cNvSpPr/>
          <p:nvPr/>
        </p:nvSpPr>
        <p:spPr>
          <a:xfrm>
            <a:off x="2032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97" name="Google Shape;297;p18"/>
          <p:cNvSpPr/>
          <p:nvPr/>
        </p:nvSpPr>
        <p:spPr>
          <a:xfrm>
            <a:off x="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98" name="Google Shape;298;p18"/>
          <p:cNvSpPr/>
          <p:nvPr/>
        </p:nvSpPr>
        <p:spPr>
          <a:xfrm>
            <a:off x="1016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99" name="Google Shape;299;p18"/>
          <p:cNvSpPr/>
          <p:nvPr/>
        </p:nvSpPr>
        <p:spPr>
          <a:xfrm>
            <a:off x="435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00" name="Google Shape;300;p18"/>
          <p:cNvSpPr/>
          <p:nvPr/>
        </p:nvSpPr>
        <p:spPr>
          <a:xfrm>
            <a:off x="2032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01" name="Google Shape;301;p18"/>
          <p:cNvSpPr/>
          <p:nvPr/>
        </p:nvSpPr>
        <p:spPr>
          <a:xfrm>
            <a:off x="3048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02" name="Google Shape;302;p18"/>
          <p:cNvSpPr/>
          <p:nvPr/>
        </p:nvSpPr>
        <p:spPr>
          <a:xfrm>
            <a:off x="8128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03" name="Google Shape;303;p18"/>
          <p:cNvSpPr/>
          <p:nvPr/>
        </p:nvSpPr>
        <p:spPr>
          <a:xfrm>
            <a:off x="3048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04" name="Google Shape;304;p18"/>
          <p:cNvSpPr/>
          <p:nvPr/>
        </p:nvSpPr>
        <p:spPr>
          <a:xfrm>
            <a:off x="4064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05" name="Google Shape;305;p18"/>
          <p:cNvSpPr/>
          <p:nvPr/>
        </p:nvSpPr>
        <p:spPr>
          <a:xfrm>
            <a:off x="4064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06" name="Google Shape;306;p18"/>
          <p:cNvSpPr/>
          <p:nvPr/>
        </p:nvSpPr>
        <p:spPr>
          <a:xfrm>
            <a:off x="6096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07" name="Google Shape;307;p18"/>
          <p:cNvSpPr/>
          <p:nvPr/>
        </p:nvSpPr>
        <p:spPr>
          <a:xfrm>
            <a:off x="5080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08" name="Google Shape;308;p18"/>
          <p:cNvSpPr/>
          <p:nvPr/>
        </p:nvSpPr>
        <p:spPr>
          <a:xfrm>
            <a:off x="5080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09" name="Google Shape;309;p18"/>
          <p:cNvSpPr/>
          <p:nvPr/>
        </p:nvSpPr>
        <p:spPr>
          <a:xfrm>
            <a:off x="7112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10" name="Google Shape;310;p18"/>
          <p:cNvSpPr/>
          <p:nvPr/>
        </p:nvSpPr>
        <p:spPr>
          <a:xfrm>
            <a:off x="7112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11" name="Google Shape;311;p18"/>
          <p:cNvSpPr/>
          <p:nvPr/>
        </p:nvSpPr>
        <p:spPr>
          <a:xfrm>
            <a:off x="8128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12" name="Google Shape;312;p18"/>
          <p:cNvSpPr/>
          <p:nvPr/>
        </p:nvSpPr>
        <p:spPr>
          <a:xfrm>
            <a:off x="8128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13" name="Google Shape;313;p18"/>
          <p:cNvSpPr/>
          <p:nvPr/>
        </p:nvSpPr>
        <p:spPr>
          <a:xfrm>
            <a:off x="6096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14" name="Google Shape;314;p18"/>
          <p:cNvSpPr/>
          <p:nvPr/>
        </p:nvSpPr>
        <p:spPr>
          <a:xfrm>
            <a:off x="4064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15" name="Google Shape;315;p18"/>
          <p:cNvSpPr/>
          <p:nvPr/>
        </p:nvSpPr>
        <p:spPr>
          <a:xfrm>
            <a:off x="6096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16" name="Google Shape;316;p18"/>
          <p:cNvSpPr txBox="1">
            <a:spLocks noGrp="1"/>
          </p:cNvSpPr>
          <p:nvPr>
            <p:ph type="title"/>
          </p:nvPr>
        </p:nvSpPr>
        <p:spPr>
          <a:xfrm>
            <a:off x="314425" y="314675"/>
            <a:ext cx="7740900" cy="7542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5"/>
              </a:buClr>
              <a:buSzPts val="6000"/>
              <a:buFont typeface="Caveat"/>
              <a:buNone/>
              <a:defRPr>
                <a:solidFill>
                  <a:schemeClr val="accent5"/>
                </a:solidFill>
              </a:defRPr>
            </a:lvl1pPr>
            <a:lvl2pPr lvl="1">
              <a:spcBef>
                <a:spcPts val="0"/>
              </a:spcBef>
              <a:spcAft>
                <a:spcPts val="0"/>
              </a:spcAft>
              <a:buClr>
                <a:schemeClr val="accent5"/>
              </a:buClr>
              <a:buSzPts val="6000"/>
              <a:buFont typeface="Caveat"/>
              <a:buNone/>
              <a:defRPr>
                <a:solidFill>
                  <a:schemeClr val="accent5"/>
                </a:solidFill>
              </a:defRPr>
            </a:lvl2pPr>
            <a:lvl3pPr lvl="2">
              <a:spcBef>
                <a:spcPts val="0"/>
              </a:spcBef>
              <a:spcAft>
                <a:spcPts val="0"/>
              </a:spcAft>
              <a:buClr>
                <a:schemeClr val="accent5"/>
              </a:buClr>
              <a:buSzPts val="6000"/>
              <a:buFont typeface="Caveat"/>
              <a:buNone/>
              <a:defRPr>
                <a:solidFill>
                  <a:schemeClr val="accent5"/>
                </a:solidFill>
              </a:defRPr>
            </a:lvl3pPr>
            <a:lvl4pPr lvl="3">
              <a:spcBef>
                <a:spcPts val="0"/>
              </a:spcBef>
              <a:spcAft>
                <a:spcPts val="0"/>
              </a:spcAft>
              <a:buClr>
                <a:schemeClr val="accent5"/>
              </a:buClr>
              <a:buSzPts val="6000"/>
              <a:buFont typeface="Caveat"/>
              <a:buNone/>
              <a:defRPr>
                <a:solidFill>
                  <a:schemeClr val="accent5"/>
                </a:solidFill>
              </a:defRPr>
            </a:lvl4pPr>
            <a:lvl5pPr lvl="4">
              <a:spcBef>
                <a:spcPts val="0"/>
              </a:spcBef>
              <a:spcAft>
                <a:spcPts val="0"/>
              </a:spcAft>
              <a:buClr>
                <a:schemeClr val="accent5"/>
              </a:buClr>
              <a:buSzPts val="6000"/>
              <a:buFont typeface="Caveat"/>
              <a:buNone/>
              <a:defRPr>
                <a:solidFill>
                  <a:schemeClr val="accent5"/>
                </a:solidFill>
              </a:defRPr>
            </a:lvl5pPr>
            <a:lvl6pPr lvl="5">
              <a:spcBef>
                <a:spcPts val="0"/>
              </a:spcBef>
              <a:spcAft>
                <a:spcPts val="0"/>
              </a:spcAft>
              <a:buClr>
                <a:schemeClr val="accent5"/>
              </a:buClr>
              <a:buSzPts val="6000"/>
              <a:buFont typeface="Caveat"/>
              <a:buNone/>
              <a:defRPr>
                <a:solidFill>
                  <a:schemeClr val="accent5"/>
                </a:solidFill>
              </a:defRPr>
            </a:lvl6pPr>
            <a:lvl7pPr lvl="6">
              <a:spcBef>
                <a:spcPts val="0"/>
              </a:spcBef>
              <a:spcAft>
                <a:spcPts val="0"/>
              </a:spcAft>
              <a:buClr>
                <a:schemeClr val="accent5"/>
              </a:buClr>
              <a:buSzPts val="6000"/>
              <a:buFont typeface="Caveat"/>
              <a:buNone/>
              <a:defRPr>
                <a:solidFill>
                  <a:schemeClr val="accent5"/>
                </a:solidFill>
              </a:defRPr>
            </a:lvl7pPr>
            <a:lvl8pPr lvl="7">
              <a:spcBef>
                <a:spcPts val="0"/>
              </a:spcBef>
              <a:spcAft>
                <a:spcPts val="0"/>
              </a:spcAft>
              <a:buClr>
                <a:schemeClr val="accent5"/>
              </a:buClr>
              <a:buSzPts val="6000"/>
              <a:buFont typeface="Caveat"/>
              <a:buNone/>
              <a:defRPr>
                <a:solidFill>
                  <a:schemeClr val="accent5"/>
                </a:solidFill>
              </a:defRPr>
            </a:lvl8pPr>
            <a:lvl9pPr lvl="8">
              <a:spcBef>
                <a:spcPts val="0"/>
              </a:spcBef>
              <a:spcAft>
                <a:spcPts val="0"/>
              </a:spcAft>
              <a:buClr>
                <a:schemeClr val="accent5"/>
              </a:buClr>
              <a:buSzPts val="6000"/>
              <a:buFont typeface="Caveat"/>
              <a:buNone/>
              <a:defRPr>
                <a:solidFill>
                  <a:schemeClr val="accent5"/>
                </a:solidFill>
              </a:defRPr>
            </a:lvl9pPr>
          </a:lstStyle>
          <a:p>
            <a:endParaRPr/>
          </a:p>
        </p:txBody>
      </p:sp>
      <p:sp>
        <p:nvSpPr>
          <p:cNvPr id="317" name="Google Shape;317;p18"/>
          <p:cNvSpPr>
            <a:spLocks noGrp="1"/>
          </p:cNvSpPr>
          <p:nvPr>
            <p:ph type="pic" idx="2"/>
          </p:nvPr>
        </p:nvSpPr>
        <p:spPr>
          <a:xfrm>
            <a:off x="250400" y="1334825"/>
            <a:ext cx="2532600" cy="1297200"/>
          </a:xfrm>
          <a:prstGeom prst="roundRect">
            <a:avLst>
              <a:gd name="adj" fmla="val 10672"/>
            </a:avLst>
          </a:prstGeom>
          <a:noFill/>
          <a:ln>
            <a:noFill/>
          </a:ln>
        </p:spPr>
      </p:sp>
      <p:sp>
        <p:nvSpPr>
          <p:cNvPr id="318" name="Google Shape;318;p18"/>
          <p:cNvSpPr>
            <a:spLocks noGrp="1"/>
          </p:cNvSpPr>
          <p:nvPr>
            <p:ph type="pic" idx="3"/>
          </p:nvPr>
        </p:nvSpPr>
        <p:spPr>
          <a:xfrm>
            <a:off x="3314000" y="1334825"/>
            <a:ext cx="2532600" cy="1297200"/>
          </a:xfrm>
          <a:prstGeom prst="roundRect">
            <a:avLst>
              <a:gd name="adj" fmla="val 10672"/>
            </a:avLst>
          </a:prstGeom>
          <a:noFill/>
          <a:ln>
            <a:noFill/>
          </a:ln>
        </p:spPr>
      </p:sp>
      <p:sp>
        <p:nvSpPr>
          <p:cNvPr id="319" name="Google Shape;319;p18"/>
          <p:cNvSpPr>
            <a:spLocks noGrp="1"/>
          </p:cNvSpPr>
          <p:nvPr>
            <p:ph type="pic" idx="4"/>
          </p:nvPr>
        </p:nvSpPr>
        <p:spPr>
          <a:xfrm>
            <a:off x="6370250" y="1334825"/>
            <a:ext cx="2532600" cy="1297200"/>
          </a:xfrm>
          <a:prstGeom prst="roundRect">
            <a:avLst>
              <a:gd name="adj" fmla="val 10672"/>
            </a:avLst>
          </a:prstGeom>
          <a:noFill/>
          <a:ln>
            <a:noFill/>
          </a:ln>
        </p:spPr>
      </p:sp>
      <p:sp>
        <p:nvSpPr>
          <p:cNvPr id="320" name="Google Shape;320;p18"/>
          <p:cNvSpPr>
            <a:spLocks noGrp="1"/>
          </p:cNvSpPr>
          <p:nvPr>
            <p:ph type="pic" idx="5"/>
          </p:nvPr>
        </p:nvSpPr>
        <p:spPr>
          <a:xfrm>
            <a:off x="250400" y="3179750"/>
            <a:ext cx="2532600" cy="1297200"/>
          </a:xfrm>
          <a:prstGeom prst="roundRect">
            <a:avLst>
              <a:gd name="adj" fmla="val 10672"/>
            </a:avLst>
          </a:prstGeom>
          <a:noFill/>
          <a:ln>
            <a:noFill/>
          </a:ln>
        </p:spPr>
      </p:sp>
      <p:sp>
        <p:nvSpPr>
          <p:cNvPr id="321" name="Google Shape;321;p18"/>
          <p:cNvSpPr>
            <a:spLocks noGrp="1"/>
          </p:cNvSpPr>
          <p:nvPr>
            <p:ph type="pic" idx="6"/>
          </p:nvPr>
        </p:nvSpPr>
        <p:spPr>
          <a:xfrm>
            <a:off x="3314000" y="3179750"/>
            <a:ext cx="2532600" cy="1297200"/>
          </a:xfrm>
          <a:prstGeom prst="roundRect">
            <a:avLst>
              <a:gd name="adj" fmla="val 10672"/>
            </a:avLst>
          </a:prstGeom>
          <a:noFill/>
          <a:ln>
            <a:noFill/>
          </a:ln>
        </p:spPr>
      </p:sp>
      <p:sp>
        <p:nvSpPr>
          <p:cNvPr id="322" name="Google Shape;322;p18"/>
          <p:cNvSpPr>
            <a:spLocks noGrp="1"/>
          </p:cNvSpPr>
          <p:nvPr>
            <p:ph type="pic" idx="7"/>
          </p:nvPr>
        </p:nvSpPr>
        <p:spPr>
          <a:xfrm>
            <a:off x="6370250" y="3179750"/>
            <a:ext cx="2532600" cy="1297200"/>
          </a:xfrm>
          <a:prstGeom prst="roundRect">
            <a:avLst>
              <a:gd name="adj" fmla="val 10672"/>
            </a:avLst>
          </a:prstGeom>
          <a:noFill/>
          <a:ln>
            <a:noFill/>
          </a:ln>
        </p:spPr>
      </p:sp>
      <p:sp>
        <p:nvSpPr>
          <p:cNvPr id="323" name="Google Shape;323;p18"/>
          <p:cNvSpPr txBox="1">
            <a:spLocks noGrp="1"/>
          </p:cNvSpPr>
          <p:nvPr>
            <p:ph type="sldNum" idx="12"/>
          </p:nvPr>
        </p:nvSpPr>
        <p:spPr>
          <a:xfrm>
            <a:off x="7624125" y="4852475"/>
            <a:ext cx="1470900" cy="192900"/>
          </a:xfrm>
          <a:prstGeom prst="rect">
            <a:avLst/>
          </a:prstGeom>
        </p:spPr>
        <p:txBody>
          <a:bodyPr spcFirstLastPara="1" wrap="square" lIns="91425" tIns="91425" rIns="91425" bIns="91425" anchor="ctr" anchorCtr="0">
            <a:noAutofit/>
          </a:bodyPr>
          <a:lstStyle>
            <a:lvl1pPr lvl="0" algn="r" rtl="0">
              <a:buNone/>
              <a:defRPr>
                <a:solidFill>
                  <a:schemeClr val="dk1"/>
                </a:solidFill>
              </a:defRPr>
            </a:lvl1pPr>
            <a:lvl2pPr lvl="1" algn="r" rtl="0">
              <a:buNone/>
              <a:defRPr>
                <a:solidFill>
                  <a:schemeClr val="dk1"/>
                </a:solidFill>
              </a:defRPr>
            </a:lvl2pPr>
            <a:lvl3pPr lvl="2" algn="r" rtl="0">
              <a:buNone/>
              <a:defRPr>
                <a:solidFill>
                  <a:schemeClr val="dk1"/>
                </a:solidFill>
              </a:defRPr>
            </a:lvl3pPr>
            <a:lvl4pPr lvl="3" algn="r" rtl="0">
              <a:buNone/>
              <a:defRPr>
                <a:solidFill>
                  <a:schemeClr val="dk1"/>
                </a:solidFill>
              </a:defRPr>
            </a:lvl4pPr>
            <a:lvl5pPr lvl="4" algn="r" rtl="0">
              <a:buNone/>
              <a:defRPr>
                <a:solidFill>
                  <a:schemeClr val="dk1"/>
                </a:solidFill>
              </a:defRPr>
            </a:lvl5pPr>
            <a:lvl6pPr lvl="5" algn="r" rtl="0">
              <a:buNone/>
              <a:defRPr>
                <a:solidFill>
                  <a:schemeClr val="dk1"/>
                </a:solidFill>
              </a:defRPr>
            </a:lvl6pPr>
            <a:lvl7pPr lvl="6" algn="r" rtl="0">
              <a:buNone/>
              <a:defRPr>
                <a:solidFill>
                  <a:schemeClr val="dk1"/>
                </a:solidFill>
              </a:defRPr>
            </a:lvl7pPr>
            <a:lvl8pPr lvl="7" algn="r" rtl="0">
              <a:buNone/>
              <a:defRPr>
                <a:solidFill>
                  <a:schemeClr val="dk1"/>
                </a:solidFill>
              </a:defRPr>
            </a:lvl8pPr>
            <a:lvl9pPr lvl="8" algn="r"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324" name="Google Shape;324;p18"/>
          <p:cNvSpPr txBox="1">
            <a:spLocks noGrp="1"/>
          </p:cNvSpPr>
          <p:nvPr>
            <p:ph type="body" idx="1"/>
          </p:nvPr>
        </p:nvSpPr>
        <p:spPr>
          <a:xfrm>
            <a:off x="49550" y="4794775"/>
            <a:ext cx="2032800" cy="262500"/>
          </a:xfrm>
          <a:prstGeom prst="rect">
            <a:avLst/>
          </a:prstGeom>
          <a:noFill/>
          <a:ln>
            <a:noFill/>
          </a:ln>
        </p:spPr>
        <p:txBody>
          <a:bodyPr spcFirstLastPara="1" wrap="square" lIns="91425" tIns="91425" rIns="91425" bIns="91425"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losing Thoughts">
  <p:cSld name="CUSTOM_21_1_1">
    <p:spTree>
      <p:nvGrpSpPr>
        <p:cNvPr id="1" name="Shape 325"/>
        <p:cNvGrpSpPr/>
        <p:nvPr/>
      </p:nvGrpSpPr>
      <p:grpSpPr>
        <a:xfrm>
          <a:off x="0" y="0"/>
          <a:ext cx="0" cy="0"/>
          <a:chOff x="0" y="0"/>
          <a:chExt cx="0" cy="0"/>
        </a:xfrm>
      </p:grpSpPr>
      <p:sp>
        <p:nvSpPr>
          <p:cNvPr id="326" name="Google Shape;326;p19"/>
          <p:cNvSpPr/>
          <p:nvPr/>
        </p:nvSpPr>
        <p:spPr>
          <a:xfrm>
            <a:off x="3048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27" name="Google Shape;327;p19"/>
          <p:cNvSpPr/>
          <p:nvPr/>
        </p:nvSpPr>
        <p:spPr>
          <a:xfrm>
            <a:off x="4064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28" name="Google Shape;328;p19"/>
          <p:cNvSpPr/>
          <p:nvPr/>
        </p:nvSpPr>
        <p:spPr>
          <a:xfrm>
            <a:off x="4064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29" name="Google Shape;329;p19"/>
          <p:cNvSpPr/>
          <p:nvPr/>
        </p:nvSpPr>
        <p:spPr>
          <a:xfrm>
            <a:off x="6096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30" name="Google Shape;330;p19"/>
          <p:cNvSpPr/>
          <p:nvPr/>
        </p:nvSpPr>
        <p:spPr>
          <a:xfrm>
            <a:off x="5080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31" name="Google Shape;331;p19"/>
          <p:cNvSpPr/>
          <p:nvPr/>
        </p:nvSpPr>
        <p:spPr>
          <a:xfrm>
            <a:off x="5080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32" name="Google Shape;332;p19"/>
          <p:cNvSpPr/>
          <p:nvPr/>
        </p:nvSpPr>
        <p:spPr>
          <a:xfrm>
            <a:off x="7112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33" name="Google Shape;333;p19"/>
          <p:cNvSpPr/>
          <p:nvPr/>
        </p:nvSpPr>
        <p:spPr>
          <a:xfrm>
            <a:off x="7112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34" name="Google Shape;334;p19"/>
          <p:cNvSpPr/>
          <p:nvPr/>
        </p:nvSpPr>
        <p:spPr>
          <a:xfrm>
            <a:off x="3048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35" name="Google Shape;335;p19"/>
          <p:cNvSpPr/>
          <p:nvPr/>
        </p:nvSpPr>
        <p:spPr>
          <a:xfrm>
            <a:off x="8128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36" name="Google Shape;336;p19"/>
          <p:cNvSpPr/>
          <p:nvPr/>
        </p:nvSpPr>
        <p:spPr>
          <a:xfrm>
            <a:off x="8128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37" name="Google Shape;337;p19"/>
          <p:cNvSpPr/>
          <p:nvPr/>
        </p:nvSpPr>
        <p:spPr>
          <a:xfrm>
            <a:off x="6096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38" name="Google Shape;338;p19"/>
          <p:cNvSpPr/>
          <p:nvPr/>
        </p:nvSpPr>
        <p:spPr>
          <a:xfrm>
            <a:off x="4064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39" name="Google Shape;339;p19"/>
          <p:cNvSpPr/>
          <p:nvPr/>
        </p:nvSpPr>
        <p:spPr>
          <a:xfrm>
            <a:off x="6096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40" name="Google Shape;340;p19"/>
          <p:cNvSpPr/>
          <p:nvPr/>
        </p:nvSpPr>
        <p:spPr>
          <a:xfrm>
            <a:off x="8128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41" name="Google Shape;341;p19"/>
          <p:cNvSpPr/>
          <p:nvPr/>
        </p:nvSpPr>
        <p:spPr>
          <a:xfrm>
            <a:off x="4786275" y="352450"/>
            <a:ext cx="4063500" cy="4391400"/>
          </a:xfrm>
          <a:prstGeom prst="roundRect">
            <a:avLst>
              <a:gd name="adj" fmla="val 2627"/>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42" name="Google Shape;342;p19"/>
          <p:cNvSpPr txBox="1">
            <a:spLocks noGrp="1"/>
          </p:cNvSpPr>
          <p:nvPr>
            <p:ph type="subTitle" idx="1"/>
          </p:nvPr>
        </p:nvSpPr>
        <p:spPr>
          <a:xfrm>
            <a:off x="314425" y="3213300"/>
            <a:ext cx="3922500" cy="6579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43" name="Google Shape;343;p19"/>
          <p:cNvSpPr txBox="1">
            <a:spLocks noGrp="1"/>
          </p:cNvSpPr>
          <p:nvPr>
            <p:ph type="title"/>
          </p:nvPr>
        </p:nvSpPr>
        <p:spPr>
          <a:xfrm>
            <a:off x="238225" y="3820950"/>
            <a:ext cx="4063500" cy="8649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6000"/>
              <a:buNone/>
              <a:defRPr/>
            </a:lvl1pPr>
            <a:lvl2pPr lvl="1">
              <a:lnSpc>
                <a:spcPct val="100000"/>
              </a:lnSpc>
              <a:spcBef>
                <a:spcPts val="0"/>
              </a:spcBef>
              <a:spcAft>
                <a:spcPts val="0"/>
              </a:spcAft>
              <a:buSzPts val="6000"/>
              <a:buNone/>
              <a:defRPr/>
            </a:lvl2pPr>
            <a:lvl3pPr lvl="2">
              <a:lnSpc>
                <a:spcPct val="100000"/>
              </a:lnSpc>
              <a:spcBef>
                <a:spcPts val="0"/>
              </a:spcBef>
              <a:spcAft>
                <a:spcPts val="0"/>
              </a:spcAft>
              <a:buSzPts val="6000"/>
              <a:buNone/>
              <a:defRPr/>
            </a:lvl3pPr>
            <a:lvl4pPr lvl="3">
              <a:lnSpc>
                <a:spcPct val="100000"/>
              </a:lnSpc>
              <a:spcBef>
                <a:spcPts val="0"/>
              </a:spcBef>
              <a:spcAft>
                <a:spcPts val="0"/>
              </a:spcAft>
              <a:buSzPts val="6000"/>
              <a:buNone/>
              <a:defRPr/>
            </a:lvl4pPr>
            <a:lvl5pPr lvl="4">
              <a:lnSpc>
                <a:spcPct val="100000"/>
              </a:lnSpc>
              <a:spcBef>
                <a:spcPts val="0"/>
              </a:spcBef>
              <a:spcAft>
                <a:spcPts val="0"/>
              </a:spcAft>
              <a:buSzPts val="6000"/>
              <a:buNone/>
              <a:defRPr/>
            </a:lvl5pPr>
            <a:lvl6pPr lvl="5">
              <a:lnSpc>
                <a:spcPct val="100000"/>
              </a:lnSpc>
              <a:spcBef>
                <a:spcPts val="0"/>
              </a:spcBef>
              <a:spcAft>
                <a:spcPts val="0"/>
              </a:spcAft>
              <a:buSzPts val="6000"/>
              <a:buNone/>
              <a:defRPr/>
            </a:lvl6pPr>
            <a:lvl7pPr lvl="6">
              <a:lnSpc>
                <a:spcPct val="100000"/>
              </a:lnSpc>
              <a:spcBef>
                <a:spcPts val="0"/>
              </a:spcBef>
              <a:spcAft>
                <a:spcPts val="0"/>
              </a:spcAft>
              <a:buSzPts val="6000"/>
              <a:buNone/>
              <a:defRPr/>
            </a:lvl7pPr>
            <a:lvl8pPr lvl="7">
              <a:lnSpc>
                <a:spcPct val="100000"/>
              </a:lnSpc>
              <a:spcBef>
                <a:spcPts val="0"/>
              </a:spcBef>
              <a:spcAft>
                <a:spcPts val="0"/>
              </a:spcAft>
              <a:buSzPts val="6000"/>
              <a:buNone/>
              <a:defRPr/>
            </a:lvl8pPr>
            <a:lvl9pPr lvl="8">
              <a:lnSpc>
                <a:spcPct val="100000"/>
              </a:lnSpc>
              <a:spcBef>
                <a:spcPts val="0"/>
              </a:spcBef>
              <a:spcAft>
                <a:spcPts val="0"/>
              </a:spcAft>
              <a:buSzPts val="6000"/>
              <a:buNone/>
              <a:defRPr/>
            </a:lvl9pPr>
          </a:lstStyle>
          <a:p>
            <a:endParaRPr/>
          </a:p>
        </p:txBody>
      </p:sp>
      <p:sp>
        <p:nvSpPr>
          <p:cNvPr id="344" name="Google Shape;344;p19"/>
          <p:cNvSpPr txBox="1">
            <a:spLocks noGrp="1"/>
          </p:cNvSpPr>
          <p:nvPr>
            <p:ph type="body" idx="2"/>
          </p:nvPr>
        </p:nvSpPr>
        <p:spPr>
          <a:xfrm>
            <a:off x="5125900" y="591475"/>
            <a:ext cx="3312000" cy="916800"/>
          </a:xfrm>
          <a:prstGeom prst="rect">
            <a:avLst/>
          </a:prstGeom>
        </p:spPr>
        <p:txBody>
          <a:bodyPr spcFirstLastPara="1" wrap="square" lIns="0" tIns="91425" rIns="0" bIns="0" anchor="t" anchorCtr="0">
            <a:normAutofit/>
          </a:bodyPr>
          <a:lstStyle>
            <a:lvl1pPr marL="457200" lvl="0" indent="-279400">
              <a:lnSpc>
                <a:spcPct val="108000"/>
              </a:lnSpc>
              <a:spcBef>
                <a:spcPts val="0"/>
              </a:spcBef>
              <a:spcAft>
                <a:spcPts val="0"/>
              </a:spcAft>
              <a:buSzPts val="800"/>
              <a:buChar char="●"/>
              <a:defRPr sz="800"/>
            </a:lvl1pPr>
            <a:lvl2pPr marL="914400" lvl="1" indent="-279400">
              <a:lnSpc>
                <a:spcPct val="108000"/>
              </a:lnSpc>
              <a:spcBef>
                <a:spcPts val="0"/>
              </a:spcBef>
              <a:spcAft>
                <a:spcPts val="0"/>
              </a:spcAft>
              <a:buSzPts val="800"/>
              <a:buChar char="○"/>
              <a:defRPr sz="800"/>
            </a:lvl2pPr>
            <a:lvl3pPr marL="1371600" lvl="2" indent="-279400">
              <a:lnSpc>
                <a:spcPct val="108000"/>
              </a:lnSpc>
              <a:spcBef>
                <a:spcPts val="0"/>
              </a:spcBef>
              <a:spcAft>
                <a:spcPts val="0"/>
              </a:spcAft>
              <a:buSzPts val="800"/>
              <a:buChar char="■"/>
              <a:defRPr sz="800"/>
            </a:lvl3pPr>
            <a:lvl4pPr marL="1828800" lvl="3" indent="-279400">
              <a:lnSpc>
                <a:spcPct val="108000"/>
              </a:lnSpc>
              <a:spcBef>
                <a:spcPts val="0"/>
              </a:spcBef>
              <a:spcAft>
                <a:spcPts val="0"/>
              </a:spcAft>
              <a:buSzPts val="800"/>
              <a:buChar char="●"/>
              <a:defRPr sz="800"/>
            </a:lvl4pPr>
            <a:lvl5pPr marL="2286000" lvl="4" indent="-279400">
              <a:lnSpc>
                <a:spcPct val="108000"/>
              </a:lnSpc>
              <a:spcBef>
                <a:spcPts val="0"/>
              </a:spcBef>
              <a:spcAft>
                <a:spcPts val="0"/>
              </a:spcAft>
              <a:buSzPts val="800"/>
              <a:buChar char="○"/>
              <a:defRPr sz="800"/>
            </a:lvl5pPr>
            <a:lvl6pPr marL="2743200" lvl="5" indent="-279400">
              <a:lnSpc>
                <a:spcPct val="108000"/>
              </a:lnSpc>
              <a:spcBef>
                <a:spcPts val="0"/>
              </a:spcBef>
              <a:spcAft>
                <a:spcPts val="0"/>
              </a:spcAft>
              <a:buSzPts val="800"/>
              <a:buChar char="■"/>
              <a:defRPr sz="800"/>
            </a:lvl6pPr>
            <a:lvl7pPr marL="3200400" lvl="6" indent="-279400">
              <a:lnSpc>
                <a:spcPct val="108000"/>
              </a:lnSpc>
              <a:spcBef>
                <a:spcPts val="0"/>
              </a:spcBef>
              <a:spcAft>
                <a:spcPts val="0"/>
              </a:spcAft>
              <a:buSzPts val="800"/>
              <a:buChar char="●"/>
              <a:defRPr sz="800"/>
            </a:lvl7pPr>
            <a:lvl8pPr marL="3657600" lvl="7" indent="-279400">
              <a:lnSpc>
                <a:spcPct val="108000"/>
              </a:lnSpc>
              <a:spcBef>
                <a:spcPts val="0"/>
              </a:spcBef>
              <a:spcAft>
                <a:spcPts val="0"/>
              </a:spcAft>
              <a:buSzPts val="800"/>
              <a:buChar char="○"/>
              <a:defRPr sz="800"/>
            </a:lvl8pPr>
            <a:lvl9pPr marL="4114800" lvl="8" indent="-279400">
              <a:lnSpc>
                <a:spcPct val="108000"/>
              </a:lnSpc>
              <a:spcBef>
                <a:spcPts val="0"/>
              </a:spcBef>
              <a:spcAft>
                <a:spcPts val="0"/>
              </a:spcAft>
              <a:buSzPts val="800"/>
              <a:buChar char="■"/>
              <a:defRPr sz="800"/>
            </a:lvl9pPr>
          </a:lstStyle>
          <a:p>
            <a:endParaRPr/>
          </a:p>
        </p:txBody>
      </p:sp>
      <p:sp>
        <p:nvSpPr>
          <p:cNvPr id="345" name="Google Shape;345;p19"/>
          <p:cNvSpPr txBox="1">
            <a:spLocks noGrp="1"/>
          </p:cNvSpPr>
          <p:nvPr>
            <p:ph type="body" idx="3"/>
          </p:nvPr>
        </p:nvSpPr>
        <p:spPr>
          <a:xfrm>
            <a:off x="5125900" y="1847075"/>
            <a:ext cx="3312000" cy="916800"/>
          </a:xfrm>
          <a:prstGeom prst="rect">
            <a:avLst/>
          </a:prstGeom>
          <a:noFill/>
          <a:ln>
            <a:noFill/>
          </a:ln>
        </p:spPr>
        <p:txBody>
          <a:bodyPr spcFirstLastPara="1" wrap="square" lIns="0" tIns="91425" rIns="0" bIns="0" anchor="ctr" anchorCtr="0">
            <a:normAutofit/>
          </a:bodyPr>
          <a:lstStyle>
            <a:lvl1pPr marL="457200" lvl="0" indent="-279400">
              <a:lnSpc>
                <a:spcPct val="108000"/>
              </a:lnSpc>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lnSpc>
                <a:spcPct val="108000"/>
              </a:lnSpc>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lnSpc>
                <a:spcPct val="108000"/>
              </a:lnSpc>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lnSpc>
                <a:spcPct val="108000"/>
              </a:lnSpc>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lnSpc>
                <a:spcPct val="108000"/>
              </a:lnSpc>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lnSpc>
                <a:spcPct val="108000"/>
              </a:lnSpc>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lnSpc>
                <a:spcPct val="108000"/>
              </a:lnSpc>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lnSpc>
                <a:spcPct val="108000"/>
              </a:lnSpc>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lnSpc>
                <a:spcPct val="108000"/>
              </a:lnSpc>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346" name="Google Shape;346;p19"/>
          <p:cNvSpPr txBox="1">
            <a:spLocks noGrp="1"/>
          </p:cNvSpPr>
          <p:nvPr>
            <p:ph type="body" idx="4"/>
          </p:nvPr>
        </p:nvSpPr>
        <p:spPr>
          <a:xfrm>
            <a:off x="5125900" y="3097650"/>
            <a:ext cx="3312000" cy="916800"/>
          </a:xfrm>
          <a:prstGeom prst="rect">
            <a:avLst/>
          </a:prstGeom>
          <a:noFill/>
          <a:ln>
            <a:noFill/>
          </a:ln>
        </p:spPr>
        <p:txBody>
          <a:bodyPr spcFirstLastPara="1" wrap="square" lIns="0" tIns="91425" rIns="0" bIns="0" anchor="ctr" anchorCtr="0">
            <a:normAutofit/>
          </a:bodyPr>
          <a:lstStyle>
            <a:lvl1pPr marL="457200" lvl="0" indent="-279400">
              <a:lnSpc>
                <a:spcPct val="108000"/>
              </a:lnSpc>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lnSpc>
                <a:spcPct val="108000"/>
              </a:lnSpc>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lnSpc>
                <a:spcPct val="108000"/>
              </a:lnSpc>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lnSpc>
                <a:spcPct val="108000"/>
              </a:lnSpc>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lnSpc>
                <a:spcPct val="108000"/>
              </a:lnSpc>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lnSpc>
                <a:spcPct val="108000"/>
              </a:lnSpc>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lnSpc>
                <a:spcPct val="108000"/>
              </a:lnSpc>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lnSpc>
                <a:spcPct val="108000"/>
              </a:lnSpc>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lnSpc>
                <a:spcPct val="108000"/>
              </a:lnSpc>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347" name="Google Shape;347;p19"/>
          <p:cNvSpPr txBox="1">
            <a:spLocks noGrp="1"/>
          </p:cNvSpPr>
          <p:nvPr>
            <p:ph type="sldNum" idx="12"/>
          </p:nvPr>
        </p:nvSpPr>
        <p:spPr>
          <a:xfrm>
            <a:off x="7624125" y="4852475"/>
            <a:ext cx="1470900" cy="192900"/>
          </a:xfrm>
          <a:prstGeom prst="rect">
            <a:avLst/>
          </a:prstGeom>
        </p:spPr>
        <p:txBody>
          <a:bodyPr spcFirstLastPara="1" wrap="square" lIns="91425" tIns="91425" rIns="91425" bIns="91425" anchor="ctr" anchorCtr="0">
            <a:noAutofit/>
          </a:bodyPr>
          <a:lstStyle>
            <a:lvl1pPr lvl="0" algn="r" rtl="0">
              <a:buNone/>
              <a:defRPr>
                <a:solidFill>
                  <a:schemeClr val="dk1"/>
                </a:solidFill>
              </a:defRPr>
            </a:lvl1pPr>
            <a:lvl2pPr lvl="1" algn="r" rtl="0">
              <a:buNone/>
              <a:defRPr>
                <a:solidFill>
                  <a:schemeClr val="dk1"/>
                </a:solidFill>
              </a:defRPr>
            </a:lvl2pPr>
            <a:lvl3pPr lvl="2" algn="r" rtl="0">
              <a:buNone/>
              <a:defRPr>
                <a:solidFill>
                  <a:schemeClr val="dk1"/>
                </a:solidFill>
              </a:defRPr>
            </a:lvl3pPr>
            <a:lvl4pPr lvl="3" algn="r" rtl="0">
              <a:buNone/>
              <a:defRPr>
                <a:solidFill>
                  <a:schemeClr val="dk1"/>
                </a:solidFill>
              </a:defRPr>
            </a:lvl4pPr>
            <a:lvl5pPr lvl="4" algn="r" rtl="0">
              <a:buNone/>
              <a:defRPr>
                <a:solidFill>
                  <a:schemeClr val="dk1"/>
                </a:solidFill>
              </a:defRPr>
            </a:lvl5pPr>
            <a:lvl6pPr lvl="5" algn="r" rtl="0">
              <a:buNone/>
              <a:defRPr>
                <a:solidFill>
                  <a:schemeClr val="dk1"/>
                </a:solidFill>
              </a:defRPr>
            </a:lvl6pPr>
            <a:lvl7pPr lvl="6" algn="r" rtl="0">
              <a:buNone/>
              <a:defRPr>
                <a:solidFill>
                  <a:schemeClr val="dk1"/>
                </a:solidFill>
              </a:defRPr>
            </a:lvl7pPr>
            <a:lvl8pPr lvl="7" algn="r" rtl="0">
              <a:buNone/>
              <a:defRPr>
                <a:solidFill>
                  <a:schemeClr val="dk1"/>
                </a:solidFill>
              </a:defRPr>
            </a:lvl8pPr>
            <a:lvl9pPr lvl="8" algn="r"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348" name="Google Shape;348;p19"/>
          <p:cNvSpPr txBox="1">
            <a:spLocks noGrp="1"/>
          </p:cNvSpPr>
          <p:nvPr>
            <p:ph type="body" idx="5"/>
          </p:nvPr>
        </p:nvSpPr>
        <p:spPr>
          <a:xfrm>
            <a:off x="49550" y="4794775"/>
            <a:ext cx="2032800" cy="262500"/>
          </a:xfrm>
          <a:prstGeom prst="rect">
            <a:avLst/>
          </a:prstGeom>
          <a:noFill/>
          <a:ln>
            <a:noFill/>
          </a:ln>
        </p:spPr>
        <p:txBody>
          <a:bodyPr spcFirstLastPara="1" wrap="square" lIns="91425" tIns="91425" rIns="91425" bIns="91425"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image">
  <p:cSld name="CUSTOM_21_1_1_1">
    <p:spTree>
      <p:nvGrpSpPr>
        <p:cNvPr id="1" name="Shape 349"/>
        <p:cNvGrpSpPr/>
        <p:nvPr/>
      </p:nvGrpSpPr>
      <p:grpSpPr>
        <a:xfrm>
          <a:off x="0" y="0"/>
          <a:ext cx="0" cy="0"/>
          <a:chOff x="0" y="0"/>
          <a:chExt cx="0" cy="0"/>
        </a:xfrm>
      </p:grpSpPr>
      <p:sp>
        <p:nvSpPr>
          <p:cNvPr id="350" name="Google Shape;350;p20"/>
          <p:cNvSpPr/>
          <p:nvPr/>
        </p:nvSpPr>
        <p:spPr>
          <a:xfrm>
            <a:off x="2032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51" name="Google Shape;351;p20"/>
          <p:cNvSpPr/>
          <p:nvPr/>
        </p:nvSpPr>
        <p:spPr>
          <a:xfrm>
            <a:off x="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52" name="Google Shape;352;p20"/>
          <p:cNvSpPr/>
          <p:nvPr/>
        </p:nvSpPr>
        <p:spPr>
          <a:xfrm>
            <a:off x="1016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53" name="Google Shape;353;p20"/>
          <p:cNvSpPr/>
          <p:nvPr/>
        </p:nvSpPr>
        <p:spPr>
          <a:xfrm>
            <a:off x="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54" name="Google Shape;354;p20"/>
          <p:cNvSpPr/>
          <p:nvPr/>
        </p:nvSpPr>
        <p:spPr>
          <a:xfrm>
            <a:off x="2032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55" name="Google Shape;355;p20"/>
          <p:cNvSpPr/>
          <p:nvPr/>
        </p:nvSpPr>
        <p:spPr>
          <a:xfrm>
            <a:off x="435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56" name="Google Shape;356;p20"/>
          <p:cNvSpPr/>
          <p:nvPr/>
        </p:nvSpPr>
        <p:spPr>
          <a:xfrm>
            <a:off x="2032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57" name="Google Shape;357;p20"/>
          <p:cNvSpPr/>
          <p:nvPr/>
        </p:nvSpPr>
        <p:spPr>
          <a:xfrm>
            <a:off x="1016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58" name="Google Shape;358;p20"/>
          <p:cNvSpPr/>
          <p:nvPr/>
        </p:nvSpPr>
        <p:spPr>
          <a:xfrm>
            <a:off x="8128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59" name="Google Shape;359;p20"/>
          <p:cNvSpPr/>
          <p:nvPr/>
        </p:nvSpPr>
        <p:spPr>
          <a:xfrm>
            <a:off x="3048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60" name="Google Shape;360;p20"/>
          <p:cNvSpPr/>
          <p:nvPr/>
        </p:nvSpPr>
        <p:spPr>
          <a:xfrm>
            <a:off x="4064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61" name="Google Shape;361;p20"/>
          <p:cNvSpPr/>
          <p:nvPr/>
        </p:nvSpPr>
        <p:spPr>
          <a:xfrm>
            <a:off x="4064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62" name="Google Shape;362;p20"/>
          <p:cNvSpPr/>
          <p:nvPr/>
        </p:nvSpPr>
        <p:spPr>
          <a:xfrm>
            <a:off x="6096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63" name="Google Shape;363;p20"/>
          <p:cNvSpPr/>
          <p:nvPr/>
        </p:nvSpPr>
        <p:spPr>
          <a:xfrm>
            <a:off x="5080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64" name="Google Shape;364;p20"/>
          <p:cNvSpPr/>
          <p:nvPr/>
        </p:nvSpPr>
        <p:spPr>
          <a:xfrm>
            <a:off x="5080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65" name="Google Shape;365;p20"/>
          <p:cNvSpPr/>
          <p:nvPr/>
        </p:nvSpPr>
        <p:spPr>
          <a:xfrm>
            <a:off x="7112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66" name="Google Shape;366;p20"/>
          <p:cNvSpPr/>
          <p:nvPr/>
        </p:nvSpPr>
        <p:spPr>
          <a:xfrm>
            <a:off x="7112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67" name="Google Shape;367;p20"/>
          <p:cNvSpPr/>
          <p:nvPr/>
        </p:nvSpPr>
        <p:spPr>
          <a:xfrm>
            <a:off x="3048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68" name="Google Shape;368;p20"/>
          <p:cNvSpPr/>
          <p:nvPr/>
        </p:nvSpPr>
        <p:spPr>
          <a:xfrm>
            <a:off x="8128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69" name="Google Shape;369;p20"/>
          <p:cNvSpPr/>
          <p:nvPr/>
        </p:nvSpPr>
        <p:spPr>
          <a:xfrm>
            <a:off x="8128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70" name="Google Shape;370;p20"/>
          <p:cNvSpPr/>
          <p:nvPr/>
        </p:nvSpPr>
        <p:spPr>
          <a:xfrm>
            <a:off x="6096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71" name="Google Shape;371;p20"/>
          <p:cNvSpPr/>
          <p:nvPr/>
        </p:nvSpPr>
        <p:spPr>
          <a:xfrm>
            <a:off x="4064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72" name="Google Shape;372;p20"/>
          <p:cNvSpPr/>
          <p:nvPr/>
        </p:nvSpPr>
        <p:spPr>
          <a:xfrm>
            <a:off x="6096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73" name="Google Shape;373;p20"/>
          <p:cNvSpPr>
            <a:spLocks noGrp="1"/>
          </p:cNvSpPr>
          <p:nvPr>
            <p:ph type="pic" idx="2"/>
          </p:nvPr>
        </p:nvSpPr>
        <p:spPr>
          <a:xfrm>
            <a:off x="1020450" y="1016000"/>
            <a:ext cx="3043800" cy="3048000"/>
          </a:xfrm>
          <a:prstGeom prst="rect">
            <a:avLst/>
          </a:prstGeom>
          <a:noFill/>
          <a:ln>
            <a:noFill/>
          </a:ln>
        </p:spPr>
      </p:sp>
      <p:sp>
        <p:nvSpPr>
          <p:cNvPr id="374" name="Google Shape;374;p20"/>
          <p:cNvSpPr txBox="1">
            <a:spLocks noGrp="1"/>
          </p:cNvSpPr>
          <p:nvPr>
            <p:ph type="title"/>
          </p:nvPr>
        </p:nvSpPr>
        <p:spPr>
          <a:xfrm>
            <a:off x="4064000" y="1007950"/>
            <a:ext cx="4188000" cy="3048000"/>
          </a:xfrm>
          <a:prstGeom prst="rect">
            <a:avLst/>
          </a:prstGeom>
        </p:spPr>
        <p:txBody>
          <a:bodyPr spcFirstLastPara="1" wrap="square" lIns="91425" tIns="91425" rIns="91425" bIns="91425" anchor="t" anchorCtr="0">
            <a:normAutofit/>
          </a:bodyPr>
          <a:lstStyle>
            <a:lvl1pPr lvl="0" algn="ctr">
              <a:lnSpc>
                <a:spcPct val="80000"/>
              </a:lnSpc>
              <a:spcBef>
                <a:spcPts val="0"/>
              </a:spcBef>
              <a:spcAft>
                <a:spcPts val="0"/>
              </a:spcAft>
              <a:buSzPts val="12000"/>
              <a:buNone/>
              <a:defRPr sz="12000" b="1"/>
            </a:lvl1pPr>
            <a:lvl2pPr lvl="1" algn="ctr">
              <a:lnSpc>
                <a:spcPct val="80000"/>
              </a:lnSpc>
              <a:spcBef>
                <a:spcPts val="0"/>
              </a:spcBef>
              <a:spcAft>
                <a:spcPts val="0"/>
              </a:spcAft>
              <a:buSzPts val="12000"/>
              <a:buNone/>
              <a:defRPr sz="12000" b="1"/>
            </a:lvl2pPr>
            <a:lvl3pPr lvl="2" algn="ctr">
              <a:lnSpc>
                <a:spcPct val="80000"/>
              </a:lnSpc>
              <a:spcBef>
                <a:spcPts val="0"/>
              </a:spcBef>
              <a:spcAft>
                <a:spcPts val="0"/>
              </a:spcAft>
              <a:buSzPts val="12000"/>
              <a:buNone/>
              <a:defRPr sz="12000" b="1"/>
            </a:lvl3pPr>
            <a:lvl4pPr lvl="3" algn="ctr">
              <a:lnSpc>
                <a:spcPct val="80000"/>
              </a:lnSpc>
              <a:spcBef>
                <a:spcPts val="0"/>
              </a:spcBef>
              <a:spcAft>
                <a:spcPts val="0"/>
              </a:spcAft>
              <a:buSzPts val="12000"/>
              <a:buNone/>
              <a:defRPr sz="12000" b="1"/>
            </a:lvl4pPr>
            <a:lvl5pPr lvl="4" algn="ctr">
              <a:lnSpc>
                <a:spcPct val="80000"/>
              </a:lnSpc>
              <a:spcBef>
                <a:spcPts val="0"/>
              </a:spcBef>
              <a:spcAft>
                <a:spcPts val="0"/>
              </a:spcAft>
              <a:buSzPts val="12000"/>
              <a:buNone/>
              <a:defRPr sz="12000" b="1"/>
            </a:lvl5pPr>
            <a:lvl6pPr lvl="5" algn="ctr">
              <a:lnSpc>
                <a:spcPct val="80000"/>
              </a:lnSpc>
              <a:spcBef>
                <a:spcPts val="0"/>
              </a:spcBef>
              <a:spcAft>
                <a:spcPts val="0"/>
              </a:spcAft>
              <a:buSzPts val="12000"/>
              <a:buNone/>
              <a:defRPr sz="12000" b="1"/>
            </a:lvl6pPr>
            <a:lvl7pPr lvl="6" algn="ctr">
              <a:lnSpc>
                <a:spcPct val="80000"/>
              </a:lnSpc>
              <a:spcBef>
                <a:spcPts val="0"/>
              </a:spcBef>
              <a:spcAft>
                <a:spcPts val="0"/>
              </a:spcAft>
              <a:buSzPts val="12000"/>
              <a:buNone/>
              <a:defRPr sz="12000" b="1"/>
            </a:lvl7pPr>
            <a:lvl8pPr lvl="7" algn="ctr">
              <a:lnSpc>
                <a:spcPct val="80000"/>
              </a:lnSpc>
              <a:spcBef>
                <a:spcPts val="0"/>
              </a:spcBef>
              <a:spcAft>
                <a:spcPts val="0"/>
              </a:spcAft>
              <a:buSzPts val="12000"/>
              <a:buNone/>
              <a:defRPr sz="12000" b="1"/>
            </a:lvl8pPr>
            <a:lvl9pPr lvl="8" algn="ctr">
              <a:lnSpc>
                <a:spcPct val="80000"/>
              </a:lnSpc>
              <a:spcBef>
                <a:spcPts val="0"/>
              </a:spcBef>
              <a:spcAft>
                <a:spcPts val="0"/>
              </a:spcAft>
              <a:buSzPts val="12000"/>
              <a:buNone/>
              <a:defRPr sz="12000" b="1"/>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HEADER_1">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250503" y="801575"/>
            <a:ext cx="8643300" cy="1314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9000"/>
              <a:buNone/>
              <a:defRPr sz="9000"/>
            </a:lvl1pPr>
            <a:lvl2pPr lvl="1" algn="ctr">
              <a:lnSpc>
                <a:spcPct val="100000"/>
              </a:lnSpc>
              <a:spcBef>
                <a:spcPts val="0"/>
              </a:spcBef>
              <a:spcAft>
                <a:spcPts val="0"/>
              </a:spcAft>
              <a:buSzPts val="9000"/>
              <a:buNone/>
              <a:defRPr sz="9000"/>
            </a:lvl2pPr>
            <a:lvl3pPr lvl="2" algn="ctr">
              <a:lnSpc>
                <a:spcPct val="100000"/>
              </a:lnSpc>
              <a:spcBef>
                <a:spcPts val="0"/>
              </a:spcBef>
              <a:spcAft>
                <a:spcPts val="0"/>
              </a:spcAft>
              <a:buSzPts val="9000"/>
              <a:buNone/>
              <a:defRPr sz="9000"/>
            </a:lvl3pPr>
            <a:lvl4pPr lvl="3" algn="ctr">
              <a:lnSpc>
                <a:spcPct val="100000"/>
              </a:lnSpc>
              <a:spcBef>
                <a:spcPts val="0"/>
              </a:spcBef>
              <a:spcAft>
                <a:spcPts val="0"/>
              </a:spcAft>
              <a:buSzPts val="9000"/>
              <a:buNone/>
              <a:defRPr sz="9000"/>
            </a:lvl4pPr>
            <a:lvl5pPr lvl="4" algn="ctr">
              <a:lnSpc>
                <a:spcPct val="100000"/>
              </a:lnSpc>
              <a:spcBef>
                <a:spcPts val="0"/>
              </a:spcBef>
              <a:spcAft>
                <a:spcPts val="0"/>
              </a:spcAft>
              <a:buSzPts val="9000"/>
              <a:buNone/>
              <a:defRPr sz="9000"/>
            </a:lvl5pPr>
            <a:lvl6pPr lvl="5" algn="ctr">
              <a:lnSpc>
                <a:spcPct val="100000"/>
              </a:lnSpc>
              <a:spcBef>
                <a:spcPts val="0"/>
              </a:spcBef>
              <a:spcAft>
                <a:spcPts val="0"/>
              </a:spcAft>
              <a:buSzPts val="9000"/>
              <a:buNone/>
              <a:defRPr sz="9000"/>
            </a:lvl6pPr>
            <a:lvl7pPr lvl="6" algn="ctr">
              <a:lnSpc>
                <a:spcPct val="100000"/>
              </a:lnSpc>
              <a:spcBef>
                <a:spcPts val="0"/>
              </a:spcBef>
              <a:spcAft>
                <a:spcPts val="0"/>
              </a:spcAft>
              <a:buSzPts val="9000"/>
              <a:buNone/>
              <a:defRPr sz="9000"/>
            </a:lvl7pPr>
            <a:lvl8pPr lvl="7" algn="ctr">
              <a:lnSpc>
                <a:spcPct val="100000"/>
              </a:lnSpc>
              <a:spcBef>
                <a:spcPts val="0"/>
              </a:spcBef>
              <a:spcAft>
                <a:spcPts val="0"/>
              </a:spcAft>
              <a:buSzPts val="9000"/>
              <a:buNone/>
              <a:defRPr sz="9000"/>
            </a:lvl8pPr>
            <a:lvl9pPr lvl="8" algn="ctr">
              <a:lnSpc>
                <a:spcPct val="100000"/>
              </a:lnSpc>
              <a:spcBef>
                <a:spcPts val="0"/>
              </a:spcBef>
              <a:spcAft>
                <a:spcPts val="0"/>
              </a:spcAft>
              <a:buSzPts val="9000"/>
              <a:buNone/>
              <a:defRPr sz="9000"/>
            </a:lvl9pPr>
          </a:lstStyle>
          <a:p>
            <a:endParaRPr/>
          </a:p>
        </p:txBody>
      </p:sp>
      <p:sp>
        <p:nvSpPr>
          <p:cNvPr id="12" name="Google Shape;12;p3"/>
          <p:cNvSpPr txBox="1">
            <a:spLocks noGrp="1"/>
          </p:cNvSpPr>
          <p:nvPr>
            <p:ph type="subTitle" idx="1"/>
          </p:nvPr>
        </p:nvSpPr>
        <p:spPr>
          <a:xfrm>
            <a:off x="1377400" y="2116150"/>
            <a:ext cx="6389400" cy="1551900"/>
          </a:xfrm>
          <a:prstGeom prst="rect">
            <a:avLst/>
          </a:prstGeom>
        </p:spPr>
        <p:txBody>
          <a:bodyPr spcFirstLastPara="1" wrap="square" lIns="91425" tIns="91425" rIns="91425" bIns="91425" anchor="t" anchorCtr="0">
            <a:noAutofit/>
          </a:bodyPr>
          <a:lstStyle>
            <a:lvl1pPr lvl="0" algn="ctr">
              <a:spcBef>
                <a:spcPts val="0"/>
              </a:spcBef>
              <a:spcAft>
                <a:spcPts val="0"/>
              </a:spcAft>
              <a:buSzPts val="7200"/>
              <a:buNone/>
              <a:defRPr sz="7200"/>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p:cSld name="SECTION_HEADER_1_1">
    <p:spTree>
      <p:nvGrpSpPr>
        <p:cNvPr id="1" name="Shape 375"/>
        <p:cNvGrpSpPr/>
        <p:nvPr/>
      </p:nvGrpSpPr>
      <p:grpSpPr>
        <a:xfrm>
          <a:off x="0" y="0"/>
          <a:ext cx="0" cy="0"/>
          <a:chOff x="0" y="0"/>
          <a:chExt cx="0" cy="0"/>
        </a:xfrm>
      </p:grpSpPr>
      <p:sp>
        <p:nvSpPr>
          <p:cNvPr id="376" name="Google Shape;376;p21"/>
          <p:cNvSpPr txBox="1">
            <a:spLocks noGrp="1"/>
          </p:cNvSpPr>
          <p:nvPr>
            <p:ph type="title"/>
          </p:nvPr>
        </p:nvSpPr>
        <p:spPr>
          <a:xfrm>
            <a:off x="250503" y="725375"/>
            <a:ext cx="8643300" cy="1314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9000"/>
              <a:buNone/>
              <a:defRPr sz="9000"/>
            </a:lvl1pPr>
            <a:lvl2pPr lvl="1" algn="ctr">
              <a:lnSpc>
                <a:spcPct val="100000"/>
              </a:lnSpc>
              <a:spcBef>
                <a:spcPts val="0"/>
              </a:spcBef>
              <a:spcAft>
                <a:spcPts val="0"/>
              </a:spcAft>
              <a:buSzPts val="9000"/>
              <a:buNone/>
              <a:defRPr sz="9000"/>
            </a:lvl2pPr>
            <a:lvl3pPr lvl="2" algn="ctr">
              <a:lnSpc>
                <a:spcPct val="100000"/>
              </a:lnSpc>
              <a:spcBef>
                <a:spcPts val="0"/>
              </a:spcBef>
              <a:spcAft>
                <a:spcPts val="0"/>
              </a:spcAft>
              <a:buSzPts val="9000"/>
              <a:buNone/>
              <a:defRPr sz="9000"/>
            </a:lvl3pPr>
            <a:lvl4pPr lvl="3" algn="ctr">
              <a:lnSpc>
                <a:spcPct val="100000"/>
              </a:lnSpc>
              <a:spcBef>
                <a:spcPts val="0"/>
              </a:spcBef>
              <a:spcAft>
                <a:spcPts val="0"/>
              </a:spcAft>
              <a:buSzPts val="9000"/>
              <a:buNone/>
              <a:defRPr sz="9000"/>
            </a:lvl4pPr>
            <a:lvl5pPr lvl="4" algn="ctr">
              <a:lnSpc>
                <a:spcPct val="100000"/>
              </a:lnSpc>
              <a:spcBef>
                <a:spcPts val="0"/>
              </a:spcBef>
              <a:spcAft>
                <a:spcPts val="0"/>
              </a:spcAft>
              <a:buSzPts val="9000"/>
              <a:buNone/>
              <a:defRPr sz="9000"/>
            </a:lvl5pPr>
            <a:lvl6pPr lvl="5" algn="ctr">
              <a:lnSpc>
                <a:spcPct val="100000"/>
              </a:lnSpc>
              <a:spcBef>
                <a:spcPts val="0"/>
              </a:spcBef>
              <a:spcAft>
                <a:spcPts val="0"/>
              </a:spcAft>
              <a:buSzPts val="9000"/>
              <a:buNone/>
              <a:defRPr sz="9000"/>
            </a:lvl6pPr>
            <a:lvl7pPr lvl="6" algn="ctr">
              <a:lnSpc>
                <a:spcPct val="100000"/>
              </a:lnSpc>
              <a:spcBef>
                <a:spcPts val="0"/>
              </a:spcBef>
              <a:spcAft>
                <a:spcPts val="0"/>
              </a:spcAft>
              <a:buSzPts val="9000"/>
              <a:buNone/>
              <a:defRPr sz="9000"/>
            </a:lvl7pPr>
            <a:lvl8pPr lvl="7" algn="ctr">
              <a:lnSpc>
                <a:spcPct val="100000"/>
              </a:lnSpc>
              <a:spcBef>
                <a:spcPts val="0"/>
              </a:spcBef>
              <a:spcAft>
                <a:spcPts val="0"/>
              </a:spcAft>
              <a:buSzPts val="9000"/>
              <a:buNone/>
              <a:defRPr sz="9000"/>
            </a:lvl8pPr>
            <a:lvl9pPr lvl="8" algn="ctr">
              <a:lnSpc>
                <a:spcPct val="100000"/>
              </a:lnSpc>
              <a:spcBef>
                <a:spcPts val="0"/>
              </a:spcBef>
              <a:spcAft>
                <a:spcPts val="0"/>
              </a:spcAft>
              <a:buSzPts val="9000"/>
              <a:buNone/>
              <a:defRPr sz="9000"/>
            </a:lvl9pPr>
          </a:lstStyle>
          <a:p>
            <a:endParaRPr/>
          </a:p>
        </p:txBody>
      </p:sp>
      <p:sp>
        <p:nvSpPr>
          <p:cNvPr id="377" name="Google Shape;377;p21"/>
          <p:cNvSpPr txBox="1">
            <a:spLocks noGrp="1"/>
          </p:cNvSpPr>
          <p:nvPr>
            <p:ph type="subTitle" idx="1"/>
          </p:nvPr>
        </p:nvSpPr>
        <p:spPr>
          <a:xfrm>
            <a:off x="1377400" y="2039975"/>
            <a:ext cx="6389400" cy="1510200"/>
          </a:xfrm>
          <a:prstGeom prst="rect">
            <a:avLst/>
          </a:prstGeom>
        </p:spPr>
        <p:txBody>
          <a:bodyPr spcFirstLastPara="1" wrap="square" lIns="91425" tIns="91425" rIns="91425" bIns="91425" anchor="t"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cSld name="CUSTOM_21_1_1_1_1">
    <p:spTree>
      <p:nvGrpSpPr>
        <p:cNvPr id="1" name="Shape 378"/>
        <p:cNvGrpSpPr/>
        <p:nvPr/>
      </p:nvGrpSpPr>
      <p:grpSpPr>
        <a:xfrm>
          <a:off x="0" y="0"/>
          <a:ext cx="0" cy="0"/>
          <a:chOff x="0" y="0"/>
          <a:chExt cx="0" cy="0"/>
        </a:xfrm>
      </p:grpSpPr>
      <p:sp>
        <p:nvSpPr>
          <p:cNvPr id="379" name="Google Shape;379;p22"/>
          <p:cNvSpPr/>
          <p:nvPr/>
        </p:nvSpPr>
        <p:spPr>
          <a:xfrm>
            <a:off x="2032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80" name="Google Shape;380;p22"/>
          <p:cNvSpPr/>
          <p:nvPr/>
        </p:nvSpPr>
        <p:spPr>
          <a:xfrm>
            <a:off x="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81" name="Google Shape;381;p22"/>
          <p:cNvSpPr/>
          <p:nvPr/>
        </p:nvSpPr>
        <p:spPr>
          <a:xfrm>
            <a:off x="1016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82" name="Google Shape;382;p22"/>
          <p:cNvSpPr/>
          <p:nvPr/>
        </p:nvSpPr>
        <p:spPr>
          <a:xfrm>
            <a:off x="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83" name="Google Shape;383;p22"/>
          <p:cNvSpPr/>
          <p:nvPr/>
        </p:nvSpPr>
        <p:spPr>
          <a:xfrm>
            <a:off x="2032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84" name="Google Shape;384;p22"/>
          <p:cNvSpPr/>
          <p:nvPr/>
        </p:nvSpPr>
        <p:spPr>
          <a:xfrm>
            <a:off x="435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85" name="Google Shape;385;p22"/>
          <p:cNvSpPr/>
          <p:nvPr/>
        </p:nvSpPr>
        <p:spPr>
          <a:xfrm>
            <a:off x="2032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86" name="Google Shape;386;p22"/>
          <p:cNvSpPr/>
          <p:nvPr/>
        </p:nvSpPr>
        <p:spPr>
          <a:xfrm>
            <a:off x="1016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87" name="Google Shape;387;p22"/>
          <p:cNvSpPr/>
          <p:nvPr/>
        </p:nvSpPr>
        <p:spPr>
          <a:xfrm>
            <a:off x="8128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88" name="Google Shape;388;p22"/>
          <p:cNvSpPr/>
          <p:nvPr/>
        </p:nvSpPr>
        <p:spPr>
          <a:xfrm>
            <a:off x="3048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89" name="Google Shape;389;p22"/>
          <p:cNvSpPr/>
          <p:nvPr/>
        </p:nvSpPr>
        <p:spPr>
          <a:xfrm>
            <a:off x="4064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90" name="Google Shape;390;p22"/>
          <p:cNvSpPr/>
          <p:nvPr/>
        </p:nvSpPr>
        <p:spPr>
          <a:xfrm>
            <a:off x="4064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91" name="Google Shape;391;p22"/>
          <p:cNvSpPr/>
          <p:nvPr/>
        </p:nvSpPr>
        <p:spPr>
          <a:xfrm>
            <a:off x="6096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92" name="Google Shape;392;p22"/>
          <p:cNvSpPr/>
          <p:nvPr/>
        </p:nvSpPr>
        <p:spPr>
          <a:xfrm>
            <a:off x="5080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93" name="Google Shape;393;p22"/>
          <p:cNvSpPr/>
          <p:nvPr/>
        </p:nvSpPr>
        <p:spPr>
          <a:xfrm>
            <a:off x="5080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94" name="Google Shape;394;p22"/>
          <p:cNvSpPr/>
          <p:nvPr/>
        </p:nvSpPr>
        <p:spPr>
          <a:xfrm>
            <a:off x="7112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95" name="Google Shape;395;p22"/>
          <p:cNvSpPr/>
          <p:nvPr/>
        </p:nvSpPr>
        <p:spPr>
          <a:xfrm>
            <a:off x="7112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96" name="Google Shape;396;p22"/>
          <p:cNvSpPr/>
          <p:nvPr/>
        </p:nvSpPr>
        <p:spPr>
          <a:xfrm>
            <a:off x="3048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97" name="Google Shape;397;p22"/>
          <p:cNvSpPr/>
          <p:nvPr/>
        </p:nvSpPr>
        <p:spPr>
          <a:xfrm>
            <a:off x="8128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98" name="Google Shape;398;p22"/>
          <p:cNvSpPr/>
          <p:nvPr/>
        </p:nvSpPr>
        <p:spPr>
          <a:xfrm>
            <a:off x="8128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399" name="Google Shape;399;p22"/>
          <p:cNvSpPr/>
          <p:nvPr/>
        </p:nvSpPr>
        <p:spPr>
          <a:xfrm>
            <a:off x="6096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400" name="Google Shape;400;p22"/>
          <p:cNvSpPr/>
          <p:nvPr/>
        </p:nvSpPr>
        <p:spPr>
          <a:xfrm>
            <a:off x="4064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401" name="Google Shape;401;p22"/>
          <p:cNvSpPr/>
          <p:nvPr/>
        </p:nvSpPr>
        <p:spPr>
          <a:xfrm>
            <a:off x="6096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402" name="Google Shape;402;p22"/>
          <p:cNvSpPr txBox="1">
            <a:spLocks noGrp="1"/>
          </p:cNvSpPr>
          <p:nvPr>
            <p:ph type="title"/>
          </p:nvPr>
        </p:nvSpPr>
        <p:spPr>
          <a:xfrm>
            <a:off x="969950" y="1084150"/>
            <a:ext cx="7204200" cy="2911800"/>
          </a:xfrm>
          <a:prstGeom prst="rect">
            <a:avLst/>
          </a:prstGeom>
        </p:spPr>
        <p:txBody>
          <a:bodyPr spcFirstLastPara="1" wrap="square" lIns="91425" tIns="91425" rIns="91425" bIns="91425" anchor="t" anchorCtr="0">
            <a:normAutofit/>
          </a:bodyPr>
          <a:lstStyle>
            <a:lvl1pPr lvl="0" algn="ctr">
              <a:lnSpc>
                <a:spcPct val="80000"/>
              </a:lnSpc>
              <a:spcBef>
                <a:spcPts val="0"/>
              </a:spcBef>
              <a:spcAft>
                <a:spcPts val="0"/>
              </a:spcAft>
              <a:buSzPts val="12000"/>
              <a:buNone/>
              <a:defRPr sz="12000" b="1"/>
            </a:lvl1pPr>
            <a:lvl2pPr lvl="1" algn="ctr">
              <a:lnSpc>
                <a:spcPct val="80000"/>
              </a:lnSpc>
              <a:spcBef>
                <a:spcPts val="0"/>
              </a:spcBef>
              <a:spcAft>
                <a:spcPts val="0"/>
              </a:spcAft>
              <a:buSzPts val="12000"/>
              <a:buNone/>
              <a:defRPr sz="12000" b="1"/>
            </a:lvl2pPr>
            <a:lvl3pPr lvl="2" algn="ctr">
              <a:lnSpc>
                <a:spcPct val="80000"/>
              </a:lnSpc>
              <a:spcBef>
                <a:spcPts val="0"/>
              </a:spcBef>
              <a:spcAft>
                <a:spcPts val="0"/>
              </a:spcAft>
              <a:buSzPts val="12000"/>
              <a:buNone/>
              <a:defRPr sz="12000" b="1"/>
            </a:lvl3pPr>
            <a:lvl4pPr lvl="3" algn="ctr">
              <a:lnSpc>
                <a:spcPct val="80000"/>
              </a:lnSpc>
              <a:spcBef>
                <a:spcPts val="0"/>
              </a:spcBef>
              <a:spcAft>
                <a:spcPts val="0"/>
              </a:spcAft>
              <a:buSzPts val="12000"/>
              <a:buNone/>
              <a:defRPr sz="12000" b="1"/>
            </a:lvl4pPr>
            <a:lvl5pPr lvl="4" algn="ctr">
              <a:lnSpc>
                <a:spcPct val="80000"/>
              </a:lnSpc>
              <a:spcBef>
                <a:spcPts val="0"/>
              </a:spcBef>
              <a:spcAft>
                <a:spcPts val="0"/>
              </a:spcAft>
              <a:buSzPts val="12000"/>
              <a:buNone/>
              <a:defRPr sz="12000" b="1"/>
            </a:lvl5pPr>
            <a:lvl6pPr lvl="5" algn="ctr">
              <a:lnSpc>
                <a:spcPct val="80000"/>
              </a:lnSpc>
              <a:spcBef>
                <a:spcPts val="0"/>
              </a:spcBef>
              <a:spcAft>
                <a:spcPts val="0"/>
              </a:spcAft>
              <a:buSzPts val="12000"/>
              <a:buNone/>
              <a:defRPr sz="12000" b="1"/>
            </a:lvl6pPr>
            <a:lvl7pPr lvl="6" algn="ctr">
              <a:lnSpc>
                <a:spcPct val="80000"/>
              </a:lnSpc>
              <a:spcBef>
                <a:spcPts val="0"/>
              </a:spcBef>
              <a:spcAft>
                <a:spcPts val="0"/>
              </a:spcAft>
              <a:buSzPts val="12000"/>
              <a:buNone/>
              <a:defRPr sz="12000" b="1"/>
            </a:lvl7pPr>
            <a:lvl8pPr lvl="7" algn="ctr">
              <a:lnSpc>
                <a:spcPct val="80000"/>
              </a:lnSpc>
              <a:spcBef>
                <a:spcPts val="0"/>
              </a:spcBef>
              <a:spcAft>
                <a:spcPts val="0"/>
              </a:spcAft>
              <a:buSzPts val="12000"/>
              <a:buNone/>
              <a:defRPr sz="12000" b="1"/>
            </a:lvl8pPr>
            <a:lvl9pPr lvl="8" algn="ctr">
              <a:lnSpc>
                <a:spcPct val="80000"/>
              </a:lnSpc>
              <a:spcBef>
                <a:spcPts val="0"/>
              </a:spcBef>
              <a:spcAft>
                <a:spcPts val="0"/>
              </a:spcAft>
              <a:buSzPts val="12000"/>
              <a:buNone/>
              <a:defRPr sz="12000" b="1"/>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p:cSld name="CUSTOM_13_1">
    <p:spTree>
      <p:nvGrpSpPr>
        <p:cNvPr id="1" name="Shape 403"/>
        <p:cNvGrpSpPr/>
        <p:nvPr/>
      </p:nvGrpSpPr>
      <p:grpSpPr>
        <a:xfrm>
          <a:off x="0" y="0"/>
          <a:ext cx="0" cy="0"/>
          <a:chOff x="0" y="0"/>
          <a:chExt cx="0" cy="0"/>
        </a:xfrm>
      </p:grpSpPr>
      <p:sp>
        <p:nvSpPr>
          <p:cNvPr id="404" name="Google Shape;404;p23"/>
          <p:cNvSpPr/>
          <p:nvPr/>
        </p:nvSpPr>
        <p:spPr>
          <a:xfrm>
            <a:off x="4728675" y="544175"/>
            <a:ext cx="3732900" cy="4052700"/>
          </a:xfrm>
          <a:prstGeom prst="roundRect">
            <a:avLst>
              <a:gd name="adj" fmla="val 2627"/>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05" name="Google Shape;405;p23"/>
          <p:cNvSpPr txBox="1">
            <a:spLocks noGrp="1"/>
          </p:cNvSpPr>
          <p:nvPr>
            <p:ph type="title"/>
          </p:nvPr>
        </p:nvSpPr>
        <p:spPr>
          <a:xfrm>
            <a:off x="243925" y="3881325"/>
            <a:ext cx="4484700" cy="864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6000"/>
              <a:buNone/>
              <a:defRPr/>
            </a:lvl1pPr>
            <a:lvl2pPr lvl="1">
              <a:lnSpc>
                <a:spcPct val="100000"/>
              </a:lnSpc>
              <a:spcBef>
                <a:spcPts val="0"/>
              </a:spcBef>
              <a:spcAft>
                <a:spcPts val="0"/>
              </a:spcAft>
              <a:buSzPts val="6000"/>
              <a:buNone/>
              <a:defRPr/>
            </a:lvl2pPr>
            <a:lvl3pPr lvl="2">
              <a:lnSpc>
                <a:spcPct val="100000"/>
              </a:lnSpc>
              <a:spcBef>
                <a:spcPts val="0"/>
              </a:spcBef>
              <a:spcAft>
                <a:spcPts val="0"/>
              </a:spcAft>
              <a:buSzPts val="6000"/>
              <a:buNone/>
              <a:defRPr/>
            </a:lvl3pPr>
            <a:lvl4pPr lvl="3">
              <a:lnSpc>
                <a:spcPct val="100000"/>
              </a:lnSpc>
              <a:spcBef>
                <a:spcPts val="0"/>
              </a:spcBef>
              <a:spcAft>
                <a:spcPts val="0"/>
              </a:spcAft>
              <a:buSzPts val="6000"/>
              <a:buNone/>
              <a:defRPr/>
            </a:lvl4pPr>
            <a:lvl5pPr lvl="4">
              <a:lnSpc>
                <a:spcPct val="100000"/>
              </a:lnSpc>
              <a:spcBef>
                <a:spcPts val="0"/>
              </a:spcBef>
              <a:spcAft>
                <a:spcPts val="0"/>
              </a:spcAft>
              <a:buSzPts val="6000"/>
              <a:buNone/>
              <a:defRPr/>
            </a:lvl5pPr>
            <a:lvl6pPr lvl="5">
              <a:lnSpc>
                <a:spcPct val="100000"/>
              </a:lnSpc>
              <a:spcBef>
                <a:spcPts val="0"/>
              </a:spcBef>
              <a:spcAft>
                <a:spcPts val="0"/>
              </a:spcAft>
              <a:buSzPts val="6000"/>
              <a:buNone/>
              <a:defRPr/>
            </a:lvl6pPr>
            <a:lvl7pPr lvl="6">
              <a:lnSpc>
                <a:spcPct val="100000"/>
              </a:lnSpc>
              <a:spcBef>
                <a:spcPts val="0"/>
              </a:spcBef>
              <a:spcAft>
                <a:spcPts val="0"/>
              </a:spcAft>
              <a:buSzPts val="6000"/>
              <a:buNone/>
              <a:defRPr/>
            </a:lvl7pPr>
            <a:lvl8pPr lvl="7">
              <a:lnSpc>
                <a:spcPct val="100000"/>
              </a:lnSpc>
              <a:spcBef>
                <a:spcPts val="0"/>
              </a:spcBef>
              <a:spcAft>
                <a:spcPts val="0"/>
              </a:spcAft>
              <a:buSzPts val="6000"/>
              <a:buNone/>
              <a:defRPr/>
            </a:lvl8pPr>
            <a:lvl9pPr lvl="8">
              <a:lnSpc>
                <a:spcPct val="100000"/>
              </a:lnSpc>
              <a:spcBef>
                <a:spcPts val="0"/>
              </a:spcBef>
              <a:spcAft>
                <a:spcPts val="0"/>
              </a:spcAft>
              <a:buSzPts val="6000"/>
              <a:buNone/>
              <a:defRPr/>
            </a:lvl9pPr>
          </a:lstStyle>
          <a:p>
            <a:endParaRPr/>
          </a:p>
        </p:txBody>
      </p:sp>
      <p:sp>
        <p:nvSpPr>
          <p:cNvPr id="406" name="Google Shape;406;p23"/>
          <p:cNvSpPr txBox="1">
            <a:spLocks noGrp="1"/>
          </p:cNvSpPr>
          <p:nvPr>
            <p:ph type="sldNum" idx="12"/>
          </p:nvPr>
        </p:nvSpPr>
        <p:spPr>
          <a:xfrm>
            <a:off x="8653375" y="4829350"/>
            <a:ext cx="490500" cy="311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407" name="Google Shape;407;p23"/>
          <p:cNvSpPr txBox="1">
            <a:spLocks noGrp="1"/>
          </p:cNvSpPr>
          <p:nvPr>
            <p:ph type="body" idx="1"/>
          </p:nvPr>
        </p:nvSpPr>
        <p:spPr>
          <a:xfrm>
            <a:off x="5352125" y="1034150"/>
            <a:ext cx="2500200" cy="3066000"/>
          </a:xfrm>
          <a:prstGeom prst="rect">
            <a:avLst/>
          </a:prstGeom>
          <a:noFill/>
          <a:ln>
            <a:noFill/>
          </a:ln>
        </p:spPr>
        <p:txBody>
          <a:bodyPr spcFirstLastPara="1" wrap="square" lIns="0" tIns="0" rIns="0" bIns="0" anchor="b" anchorCtr="0">
            <a:normAutofit/>
          </a:bodyPr>
          <a:lstStyle>
            <a:lvl1pPr marL="457200" lvl="0"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1pPr>
            <a:lvl2pPr marL="914400" lvl="1"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2pPr>
            <a:lvl3pPr marL="1371600" lvl="2"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3pPr>
            <a:lvl4pPr marL="1828800" lvl="3"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4pPr>
            <a:lvl5pPr marL="2286000" lvl="4"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5pPr>
            <a:lvl6pPr marL="2743200" lvl="5"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6pPr>
            <a:lvl7pPr marL="3200400" lvl="6"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7pPr>
            <a:lvl8pPr marL="3657600" lvl="7"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8pPr>
            <a:lvl9pPr marL="4114800" lvl="8"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p:cSld name="CUSTOM_23_2">
    <p:spTree>
      <p:nvGrpSpPr>
        <p:cNvPr id="1" name="Shape 408"/>
        <p:cNvGrpSpPr/>
        <p:nvPr/>
      </p:nvGrpSpPr>
      <p:grpSpPr>
        <a:xfrm>
          <a:off x="0" y="0"/>
          <a:ext cx="0" cy="0"/>
          <a:chOff x="0" y="0"/>
          <a:chExt cx="0" cy="0"/>
        </a:xfrm>
      </p:grpSpPr>
      <p:sp>
        <p:nvSpPr>
          <p:cNvPr id="409" name="Google Shape;409;p24"/>
          <p:cNvSpPr/>
          <p:nvPr/>
        </p:nvSpPr>
        <p:spPr>
          <a:xfrm>
            <a:off x="3048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0" name="Google Shape;410;p24"/>
          <p:cNvSpPr/>
          <p:nvPr/>
        </p:nvSpPr>
        <p:spPr>
          <a:xfrm>
            <a:off x="4064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1" name="Google Shape;411;p24"/>
          <p:cNvSpPr/>
          <p:nvPr/>
        </p:nvSpPr>
        <p:spPr>
          <a:xfrm>
            <a:off x="4064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2" name="Google Shape;412;p24"/>
          <p:cNvSpPr/>
          <p:nvPr/>
        </p:nvSpPr>
        <p:spPr>
          <a:xfrm>
            <a:off x="6096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3" name="Google Shape;413;p24"/>
          <p:cNvSpPr/>
          <p:nvPr/>
        </p:nvSpPr>
        <p:spPr>
          <a:xfrm>
            <a:off x="5080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4" name="Google Shape;414;p24"/>
          <p:cNvSpPr/>
          <p:nvPr/>
        </p:nvSpPr>
        <p:spPr>
          <a:xfrm>
            <a:off x="5080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5" name="Google Shape;415;p24"/>
          <p:cNvSpPr/>
          <p:nvPr/>
        </p:nvSpPr>
        <p:spPr>
          <a:xfrm>
            <a:off x="7112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6" name="Google Shape;416;p24"/>
          <p:cNvSpPr/>
          <p:nvPr/>
        </p:nvSpPr>
        <p:spPr>
          <a:xfrm>
            <a:off x="7112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7" name="Google Shape;417;p24"/>
          <p:cNvSpPr/>
          <p:nvPr/>
        </p:nvSpPr>
        <p:spPr>
          <a:xfrm>
            <a:off x="3048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8" name="Google Shape;418;p24"/>
          <p:cNvSpPr/>
          <p:nvPr/>
        </p:nvSpPr>
        <p:spPr>
          <a:xfrm>
            <a:off x="8128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9" name="Google Shape;419;p24"/>
          <p:cNvSpPr/>
          <p:nvPr/>
        </p:nvSpPr>
        <p:spPr>
          <a:xfrm>
            <a:off x="8128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20" name="Google Shape;420;p24"/>
          <p:cNvSpPr/>
          <p:nvPr/>
        </p:nvSpPr>
        <p:spPr>
          <a:xfrm>
            <a:off x="6096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21" name="Google Shape;421;p24"/>
          <p:cNvSpPr/>
          <p:nvPr/>
        </p:nvSpPr>
        <p:spPr>
          <a:xfrm>
            <a:off x="4064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22" name="Google Shape;422;p24"/>
          <p:cNvSpPr/>
          <p:nvPr/>
        </p:nvSpPr>
        <p:spPr>
          <a:xfrm>
            <a:off x="6096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23" name="Google Shape;423;p24"/>
          <p:cNvSpPr/>
          <p:nvPr/>
        </p:nvSpPr>
        <p:spPr>
          <a:xfrm>
            <a:off x="8128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24" name="Google Shape;424;p24"/>
          <p:cNvSpPr/>
          <p:nvPr/>
        </p:nvSpPr>
        <p:spPr>
          <a:xfrm>
            <a:off x="2712475" y="376050"/>
            <a:ext cx="2920800" cy="4391400"/>
          </a:xfrm>
          <a:prstGeom prst="roundRect">
            <a:avLst>
              <a:gd name="adj" fmla="val 2627"/>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25" name="Google Shape;425;p24"/>
          <p:cNvSpPr txBox="1">
            <a:spLocks noGrp="1"/>
          </p:cNvSpPr>
          <p:nvPr>
            <p:ph type="title"/>
          </p:nvPr>
        </p:nvSpPr>
        <p:spPr>
          <a:xfrm>
            <a:off x="125700" y="376050"/>
            <a:ext cx="2516400" cy="1524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accent2"/>
              </a:buClr>
              <a:buSzPts val="4000"/>
              <a:buNone/>
              <a:defRPr sz="4000">
                <a:solidFill>
                  <a:schemeClr val="accent2"/>
                </a:solidFill>
              </a:defRPr>
            </a:lvl1pPr>
            <a:lvl2pPr lvl="1">
              <a:spcBef>
                <a:spcPts val="0"/>
              </a:spcBef>
              <a:spcAft>
                <a:spcPts val="0"/>
              </a:spcAft>
              <a:buClr>
                <a:schemeClr val="accent2"/>
              </a:buClr>
              <a:buSzPts val="4000"/>
              <a:buNone/>
              <a:defRPr sz="4000">
                <a:solidFill>
                  <a:schemeClr val="accent2"/>
                </a:solidFill>
              </a:defRPr>
            </a:lvl2pPr>
            <a:lvl3pPr lvl="2">
              <a:spcBef>
                <a:spcPts val="0"/>
              </a:spcBef>
              <a:spcAft>
                <a:spcPts val="0"/>
              </a:spcAft>
              <a:buClr>
                <a:schemeClr val="accent2"/>
              </a:buClr>
              <a:buSzPts val="4000"/>
              <a:buNone/>
              <a:defRPr sz="4000">
                <a:solidFill>
                  <a:schemeClr val="accent2"/>
                </a:solidFill>
              </a:defRPr>
            </a:lvl3pPr>
            <a:lvl4pPr lvl="3">
              <a:spcBef>
                <a:spcPts val="0"/>
              </a:spcBef>
              <a:spcAft>
                <a:spcPts val="0"/>
              </a:spcAft>
              <a:buClr>
                <a:schemeClr val="accent2"/>
              </a:buClr>
              <a:buSzPts val="4000"/>
              <a:buNone/>
              <a:defRPr sz="4000">
                <a:solidFill>
                  <a:schemeClr val="accent2"/>
                </a:solidFill>
              </a:defRPr>
            </a:lvl4pPr>
            <a:lvl5pPr lvl="4">
              <a:spcBef>
                <a:spcPts val="0"/>
              </a:spcBef>
              <a:spcAft>
                <a:spcPts val="0"/>
              </a:spcAft>
              <a:buClr>
                <a:schemeClr val="accent2"/>
              </a:buClr>
              <a:buSzPts val="4000"/>
              <a:buNone/>
              <a:defRPr sz="4000">
                <a:solidFill>
                  <a:schemeClr val="accent2"/>
                </a:solidFill>
              </a:defRPr>
            </a:lvl5pPr>
            <a:lvl6pPr lvl="5">
              <a:spcBef>
                <a:spcPts val="0"/>
              </a:spcBef>
              <a:spcAft>
                <a:spcPts val="0"/>
              </a:spcAft>
              <a:buClr>
                <a:schemeClr val="accent2"/>
              </a:buClr>
              <a:buSzPts val="4000"/>
              <a:buNone/>
              <a:defRPr sz="4000">
                <a:solidFill>
                  <a:schemeClr val="accent2"/>
                </a:solidFill>
              </a:defRPr>
            </a:lvl6pPr>
            <a:lvl7pPr lvl="6">
              <a:spcBef>
                <a:spcPts val="0"/>
              </a:spcBef>
              <a:spcAft>
                <a:spcPts val="0"/>
              </a:spcAft>
              <a:buClr>
                <a:schemeClr val="accent2"/>
              </a:buClr>
              <a:buSzPts val="4000"/>
              <a:buNone/>
              <a:defRPr sz="4000">
                <a:solidFill>
                  <a:schemeClr val="accent2"/>
                </a:solidFill>
              </a:defRPr>
            </a:lvl7pPr>
            <a:lvl8pPr lvl="7">
              <a:spcBef>
                <a:spcPts val="0"/>
              </a:spcBef>
              <a:spcAft>
                <a:spcPts val="0"/>
              </a:spcAft>
              <a:buClr>
                <a:schemeClr val="accent2"/>
              </a:buClr>
              <a:buSzPts val="4000"/>
              <a:buNone/>
              <a:defRPr sz="4000">
                <a:solidFill>
                  <a:schemeClr val="accent2"/>
                </a:solidFill>
              </a:defRPr>
            </a:lvl8pPr>
            <a:lvl9pPr lvl="8">
              <a:spcBef>
                <a:spcPts val="0"/>
              </a:spcBef>
              <a:spcAft>
                <a:spcPts val="0"/>
              </a:spcAft>
              <a:buClr>
                <a:schemeClr val="accent2"/>
              </a:buClr>
              <a:buSzPts val="4000"/>
              <a:buNone/>
              <a:defRPr sz="4000">
                <a:solidFill>
                  <a:schemeClr val="accent2"/>
                </a:solidFill>
              </a:defRPr>
            </a:lvl9pPr>
          </a:lstStyle>
          <a:p>
            <a:endParaRPr/>
          </a:p>
        </p:txBody>
      </p:sp>
      <p:sp>
        <p:nvSpPr>
          <p:cNvPr id="426" name="Google Shape;426;p24"/>
          <p:cNvSpPr txBox="1">
            <a:spLocks noGrp="1"/>
          </p:cNvSpPr>
          <p:nvPr>
            <p:ph type="body" idx="1"/>
          </p:nvPr>
        </p:nvSpPr>
        <p:spPr>
          <a:xfrm>
            <a:off x="3105200" y="612450"/>
            <a:ext cx="2173800" cy="3884100"/>
          </a:xfrm>
          <a:prstGeom prst="rect">
            <a:avLst/>
          </a:prstGeom>
          <a:noFill/>
          <a:ln>
            <a:noFill/>
          </a:ln>
        </p:spPr>
        <p:txBody>
          <a:bodyPr spcFirstLastPara="1" wrap="square" lIns="0" tIns="91425" rIns="0" bIns="0" anchor="ctr" anchorCtr="0">
            <a:norm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427" name="Google Shape;427;p24"/>
          <p:cNvSpPr/>
          <p:nvPr/>
        </p:nvSpPr>
        <p:spPr>
          <a:xfrm>
            <a:off x="5928825" y="376050"/>
            <a:ext cx="2920800" cy="4391400"/>
          </a:xfrm>
          <a:prstGeom prst="roundRect">
            <a:avLst>
              <a:gd name="adj" fmla="val 2627"/>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28" name="Google Shape;428;p24"/>
          <p:cNvSpPr txBox="1">
            <a:spLocks noGrp="1"/>
          </p:cNvSpPr>
          <p:nvPr>
            <p:ph type="body" idx="2"/>
          </p:nvPr>
        </p:nvSpPr>
        <p:spPr>
          <a:xfrm>
            <a:off x="6321550" y="612450"/>
            <a:ext cx="2173800" cy="3884100"/>
          </a:xfrm>
          <a:prstGeom prst="rect">
            <a:avLst/>
          </a:prstGeom>
          <a:noFill/>
          <a:ln>
            <a:noFill/>
          </a:ln>
        </p:spPr>
        <p:txBody>
          <a:bodyPr spcFirstLastPara="1" wrap="square" lIns="0" tIns="91425" rIns="0" bIns="0" anchor="ctr" anchorCtr="0">
            <a:norm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p:cSld name="SECTION_HEADER_1_2">
    <p:spTree>
      <p:nvGrpSpPr>
        <p:cNvPr id="1" name="Shape 429"/>
        <p:cNvGrpSpPr/>
        <p:nvPr/>
      </p:nvGrpSpPr>
      <p:grpSpPr>
        <a:xfrm>
          <a:off x="0" y="0"/>
          <a:ext cx="0" cy="0"/>
          <a:chOff x="0" y="0"/>
          <a:chExt cx="0" cy="0"/>
        </a:xfrm>
      </p:grpSpPr>
      <p:sp>
        <p:nvSpPr>
          <p:cNvPr id="430" name="Google Shape;430;p25"/>
          <p:cNvSpPr txBox="1">
            <a:spLocks noGrp="1"/>
          </p:cNvSpPr>
          <p:nvPr>
            <p:ph type="title"/>
          </p:nvPr>
        </p:nvSpPr>
        <p:spPr>
          <a:xfrm>
            <a:off x="250500" y="1338900"/>
            <a:ext cx="8643300" cy="2465700"/>
          </a:xfrm>
          <a:prstGeom prst="rect">
            <a:avLst/>
          </a:prstGeom>
        </p:spPr>
        <p:txBody>
          <a:bodyPr spcFirstLastPara="1" wrap="square" lIns="91425" tIns="91425" rIns="91425" bIns="91425" anchor="t" anchorCtr="0">
            <a:normAutofit/>
          </a:bodyPr>
          <a:lstStyle>
            <a:lvl1pPr lvl="0" algn="ctr">
              <a:lnSpc>
                <a:spcPct val="80000"/>
              </a:lnSpc>
              <a:spcBef>
                <a:spcPts val="0"/>
              </a:spcBef>
              <a:spcAft>
                <a:spcPts val="0"/>
              </a:spcAft>
              <a:buSzPts val="9000"/>
              <a:buNone/>
              <a:defRPr sz="9000"/>
            </a:lvl1pPr>
            <a:lvl2pPr lvl="1" algn="ctr">
              <a:lnSpc>
                <a:spcPct val="80000"/>
              </a:lnSpc>
              <a:spcBef>
                <a:spcPts val="0"/>
              </a:spcBef>
              <a:spcAft>
                <a:spcPts val="0"/>
              </a:spcAft>
              <a:buSzPts val="9000"/>
              <a:buNone/>
              <a:defRPr sz="9000"/>
            </a:lvl2pPr>
            <a:lvl3pPr lvl="2" algn="ctr">
              <a:lnSpc>
                <a:spcPct val="80000"/>
              </a:lnSpc>
              <a:spcBef>
                <a:spcPts val="0"/>
              </a:spcBef>
              <a:spcAft>
                <a:spcPts val="0"/>
              </a:spcAft>
              <a:buSzPts val="9000"/>
              <a:buNone/>
              <a:defRPr sz="9000"/>
            </a:lvl3pPr>
            <a:lvl4pPr lvl="3" algn="ctr">
              <a:lnSpc>
                <a:spcPct val="80000"/>
              </a:lnSpc>
              <a:spcBef>
                <a:spcPts val="0"/>
              </a:spcBef>
              <a:spcAft>
                <a:spcPts val="0"/>
              </a:spcAft>
              <a:buSzPts val="9000"/>
              <a:buNone/>
              <a:defRPr sz="9000"/>
            </a:lvl4pPr>
            <a:lvl5pPr lvl="4" algn="ctr">
              <a:lnSpc>
                <a:spcPct val="80000"/>
              </a:lnSpc>
              <a:spcBef>
                <a:spcPts val="0"/>
              </a:spcBef>
              <a:spcAft>
                <a:spcPts val="0"/>
              </a:spcAft>
              <a:buSzPts val="9000"/>
              <a:buNone/>
              <a:defRPr sz="9000"/>
            </a:lvl5pPr>
            <a:lvl6pPr lvl="5" algn="ctr">
              <a:lnSpc>
                <a:spcPct val="80000"/>
              </a:lnSpc>
              <a:spcBef>
                <a:spcPts val="0"/>
              </a:spcBef>
              <a:spcAft>
                <a:spcPts val="0"/>
              </a:spcAft>
              <a:buSzPts val="9000"/>
              <a:buNone/>
              <a:defRPr sz="9000"/>
            </a:lvl6pPr>
            <a:lvl7pPr lvl="6" algn="ctr">
              <a:lnSpc>
                <a:spcPct val="80000"/>
              </a:lnSpc>
              <a:spcBef>
                <a:spcPts val="0"/>
              </a:spcBef>
              <a:spcAft>
                <a:spcPts val="0"/>
              </a:spcAft>
              <a:buSzPts val="9000"/>
              <a:buNone/>
              <a:defRPr sz="9000"/>
            </a:lvl7pPr>
            <a:lvl8pPr lvl="7" algn="ctr">
              <a:lnSpc>
                <a:spcPct val="80000"/>
              </a:lnSpc>
              <a:spcBef>
                <a:spcPts val="0"/>
              </a:spcBef>
              <a:spcAft>
                <a:spcPts val="0"/>
              </a:spcAft>
              <a:buSzPts val="9000"/>
              <a:buNone/>
              <a:defRPr sz="9000"/>
            </a:lvl8pPr>
            <a:lvl9pPr lvl="8" algn="ctr">
              <a:lnSpc>
                <a:spcPct val="80000"/>
              </a:lnSpc>
              <a:spcBef>
                <a:spcPts val="0"/>
              </a:spcBef>
              <a:spcAft>
                <a:spcPts val="0"/>
              </a:spcAft>
              <a:buSzPts val="9000"/>
              <a:buNone/>
              <a:defRPr sz="90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CUSTOM_23_2_1_1">
    <p:spTree>
      <p:nvGrpSpPr>
        <p:cNvPr id="1" name="Shape 431"/>
        <p:cNvGrpSpPr/>
        <p:nvPr/>
      </p:nvGrpSpPr>
      <p:grpSpPr>
        <a:xfrm>
          <a:off x="0" y="0"/>
          <a:ext cx="0" cy="0"/>
          <a:chOff x="0" y="0"/>
          <a:chExt cx="0" cy="0"/>
        </a:xfrm>
      </p:grpSpPr>
      <p:sp>
        <p:nvSpPr>
          <p:cNvPr id="432" name="Google Shape;432;p26"/>
          <p:cNvSpPr/>
          <p:nvPr/>
        </p:nvSpPr>
        <p:spPr>
          <a:xfrm>
            <a:off x="3048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33" name="Google Shape;433;p26"/>
          <p:cNvSpPr/>
          <p:nvPr/>
        </p:nvSpPr>
        <p:spPr>
          <a:xfrm>
            <a:off x="4064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34" name="Google Shape;434;p26"/>
          <p:cNvSpPr/>
          <p:nvPr/>
        </p:nvSpPr>
        <p:spPr>
          <a:xfrm>
            <a:off x="4064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35" name="Google Shape;435;p26"/>
          <p:cNvSpPr/>
          <p:nvPr/>
        </p:nvSpPr>
        <p:spPr>
          <a:xfrm>
            <a:off x="6096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36" name="Google Shape;436;p26"/>
          <p:cNvSpPr/>
          <p:nvPr/>
        </p:nvSpPr>
        <p:spPr>
          <a:xfrm>
            <a:off x="5080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37" name="Google Shape;437;p26"/>
          <p:cNvSpPr/>
          <p:nvPr/>
        </p:nvSpPr>
        <p:spPr>
          <a:xfrm>
            <a:off x="5080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38" name="Google Shape;438;p26"/>
          <p:cNvSpPr/>
          <p:nvPr/>
        </p:nvSpPr>
        <p:spPr>
          <a:xfrm>
            <a:off x="7112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39" name="Google Shape;439;p26"/>
          <p:cNvSpPr/>
          <p:nvPr/>
        </p:nvSpPr>
        <p:spPr>
          <a:xfrm>
            <a:off x="7112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40" name="Google Shape;440;p26"/>
          <p:cNvSpPr/>
          <p:nvPr/>
        </p:nvSpPr>
        <p:spPr>
          <a:xfrm>
            <a:off x="3048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41" name="Google Shape;441;p26"/>
          <p:cNvSpPr/>
          <p:nvPr/>
        </p:nvSpPr>
        <p:spPr>
          <a:xfrm>
            <a:off x="8128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42" name="Google Shape;442;p26"/>
          <p:cNvSpPr/>
          <p:nvPr/>
        </p:nvSpPr>
        <p:spPr>
          <a:xfrm>
            <a:off x="8128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43" name="Google Shape;443;p26"/>
          <p:cNvSpPr/>
          <p:nvPr/>
        </p:nvSpPr>
        <p:spPr>
          <a:xfrm>
            <a:off x="6096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44" name="Google Shape;444;p26"/>
          <p:cNvSpPr/>
          <p:nvPr/>
        </p:nvSpPr>
        <p:spPr>
          <a:xfrm>
            <a:off x="4064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45" name="Google Shape;445;p26"/>
          <p:cNvSpPr/>
          <p:nvPr/>
        </p:nvSpPr>
        <p:spPr>
          <a:xfrm>
            <a:off x="6096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46" name="Google Shape;446;p26"/>
          <p:cNvSpPr/>
          <p:nvPr/>
        </p:nvSpPr>
        <p:spPr>
          <a:xfrm>
            <a:off x="8128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47" name="Google Shape;447;p26"/>
          <p:cNvSpPr/>
          <p:nvPr/>
        </p:nvSpPr>
        <p:spPr>
          <a:xfrm>
            <a:off x="2712475" y="376050"/>
            <a:ext cx="6137100" cy="4391400"/>
          </a:xfrm>
          <a:prstGeom prst="roundRect">
            <a:avLst>
              <a:gd name="adj" fmla="val 2627"/>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48" name="Google Shape;448;p26"/>
          <p:cNvSpPr txBox="1">
            <a:spLocks noGrp="1"/>
          </p:cNvSpPr>
          <p:nvPr>
            <p:ph type="title"/>
          </p:nvPr>
        </p:nvSpPr>
        <p:spPr>
          <a:xfrm>
            <a:off x="125700" y="376050"/>
            <a:ext cx="2516400" cy="1524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accent2"/>
              </a:buClr>
              <a:buSzPts val="4000"/>
              <a:buNone/>
              <a:defRPr sz="4000">
                <a:solidFill>
                  <a:schemeClr val="accent2"/>
                </a:solidFill>
              </a:defRPr>
            </a:lvl1pPr>
            <a:lvl2pPr lvl="1">
              <a:spcBef>
                <a:spcPts val="0"/>
              </a:spcBef>
              <a:spcAft>
                <a:spcPts val="0"/>
              </a:spcAft>
              <a:buClr>
                <a:schemeClr val="accent2"/>
              </a:buClr>
              <a:buSzPts val="4000"/>
              <a:buNone/>
              <a:defRPr sz="4000">
                <a:solidFill>
                  <a:schemeClr val="accent2"/>
                </a:solidFill>
              </a:defRPr>
            </a:lvl2pPr>
            <a:lvl3pPr lvl="2">
              <a:spcBef>
                <a:spcPts val="0"/>
              </a:spcBef>
              <a:spcAft>
                <a:spcPts val="0"/>
              </a:spcAft>
              <a:buClr>
                <a:schemeClr val="accent2"/>
              </a:buClr>
              <a:buSzPts val="4000"/>
              <a:buNone/>
              <a:defRPr sz="4000">
                <a:solidFill>
                  <a:schemeClr val="accent2"/>
                </a:solidFill>
              </a:defRPr>
            </a:lvl3pPr>
            <a:lvl4pPr lvl="3">
              <a:spcBef>
                <a:spcPts val="0"/>
              </a:spcBef>
              <a:spcAft>
                <a:spcPts val="0"/>
              </a:spcAft>
              <a:buClr>
                <a:schemeClr val="accent2"/>
              </a:buClr>
              <a:buSzPts val="4000"/>
              <a:buNone/>
              <a:defRPr sz="4000">
                <a:solidFill>
                  <a:schemeClr val="accent2"/>
                </a:solidFill>
              </a:defRPr>
            </a:lvl4pPr>
            <a:lvl5pPr lvl="4">
              <a:spcBef>
                <a:spcPts val="0"/>
              </a:spcBef>
              <a:spcAft>
                <a:spcPts val="0"/>
              </a:spcAft>
              <a:buClr>
                <a:schemeClr val="accent2"/>
              </a:buClr>
              <a:buSzPts val="4000"/>
              <a:buNone/>
              <a:defRPr sz="4000">
                <a:solidFill>
                  <a:schemeClr val="accent2"/>
                </a:solidFill>
              </a:defRPr>
            </a:lvl5pPr>
            <a:lvl6pPr lvl="5">
              <a:spcBef>
                <a:spcPts val="0"/>
              </a:spcBef>
              <a:spcAft>
                <a:spcPts val="0"/>
              </a:spcAft>
              <a:buClr>
                <a:schemeClr val="accent2"/>
              </a:buClr>
              <a:buSzPts val="4000"/>
              <a:buNone/>
              <a:defRPr sz="4000">
                <a:solidFill>
                  <a:schemeClr val="accent2"/>
                </a:solidFill>
              </a:defRPr>
            </a:lvl6pPr>
            <a:lvl7pPr lvl="6">
              <a:spcBef>
                <a:spcPts val="0"/>
              </a:spcBef>
              <a:spcAft>
                <a:spcPts val="0"/>
              </a:spcAft>
              <a:buClr>
                <a:schemeClr val="accent2"/>
              </a:buClr>
              <a:buSzPts val="4000"/>
              <a:buNone/>
              <a:defRPr sz="4000">
                <a:solidFill>
                  <a:schemeClr val="accent2"/>
                </a:solidFill>
              </a:defRPr>
            </a:lvl7pPr>
            <a:lvl8pPr lvl="7">
              <a:spcBef>
                <a:spcPts val="0"/>
              </a:spcBef>
              <a:spcAft>
                <a:spcPts val="0"/>
              </a:spcAft>
              <a:buClr>
                <a:schemeClr val="accent2"/>
              </a:buClr>
              <a:buSzPts val="4000"/>
              <a:buNone/>
              <a:defRPr sz="4000">
                <a:solidFill>
                  <a:schemeClr val="accent2"/>
                </a:solidFill>
              </a:defRPr>
            </a:lvl8pPr>
            <a:lvl9pPr lvl="8">
              <a:spcBef>
                <a:spcPts val="0"/>
              </a:spcBef>
              <a:spcAft>
                <a:spcPts val="0"/>
              </a:spcAft>
              <a:buClr>
                <a:schemeClr val="accent2"/>
              </a:buClr>
              <a:buSzPts val="4000"/>
              <a:buNone/>
              <a:defRPr sz="4000">
                <a:solidFill>
                  <a:schemeClr val="accent2"/>
                </a:solidFill>
              </a:defRPr>
            </a:lvl9pPr>
          </a:lstStyle>
          <a:p>
            <a:endParaRPr/>
          </a:p>
        </p:txBody>
      </p:sp>
      <p:sp>
        <p:nvSpPr>
          <p:cNvPr id="449" name="Google Shape;449;p26"/>
          <p:cNvSpPr txBox="1">
            <a:spLocks noGrp="1"/>
          </p:cNvSpPr>
          <p:nvPr>
            <p:ph type="body" idx="1"/>
          </p:nvPr>
        </p:nvSpPr>
        <p:spPr>
          <a:xfrm>
            <a:off x="3105200" y="1718575"/>
            <a:ext cx="5447700" cy="2538600"/>
          </a:xfrm>
          <a:prstGeom prst="rect">
            <a:avLst/>
          </a:prstGeom>
          <a:noFill/>
          <a:ln>
            <a:noFill/>
          </a:ln>
        </p:spPr>
        <p:txBody>
          <a:bodyPr spcFirstLastPara="1" wrap="square" lIns="0" tIns="91425" rIns="0" bIns="0" anchor="ctr" anchorCtr="0">
            <a:norm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450" name="Google Shape;450;p26"/>
          <p:cNvSpPr txBox="1">
            <a:spLocks noGrp="1"/>
          </p:cNvSpPr>
          <p:nvPr>
            <p:ph type="subTitle" idx="2"/>
          </p:nvPr>
        </p:nvSpPr>
        <p:spPr>
          <a:xfrm>
            <a:off x="3017300" y="603250"/>
            <a:ext cx="5643300" cy="705300"/>
          </a:xfrm>
          <a:prstGeom prst="rect">
            <a:avLst/>
          </a:prstGeom>
        </p:spPr>
        <p:txBody>
          <a:bodyPr spcFirstLastPara="1" wrap="square" lIns="91425" tIns="91425" rIns="91425" bIns="91425" anchor="t" anchorCtr="0">
            <a:normAutofit/>
          </a:bodyPr>
          <a:lstStyle>
            <a:lvl1pPr lvl="0">
              <a:lnSpc>
                <a:spcPct val="80000"/>
              </a:lnSpc>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SECTION_HEADER_1_2_1">
    <p:spTree>
      <p:nvGrpSpPr>
        <p:cNvPr id="1" name="Shape 451"/>
        <p:cNvGrpSpPr/>
        <p:nvPr/>
      </p:nvGrpSpPr>
      <p:grpSpPr>
        <a:xfrm>
          <a:off x="0" y="0"/>
          <a:ext cx="0" cy="0"/>
          <a:chOff x="0" y="0"/>
          <a:chExt cx="0" cy="0"/>
        </a:xfrm>
      </p:grpSpPr>
      <p:sp>
        <p:nvSpPr>
          <p:cNvPr id="452" name="Google Shape;452;p27"/>
          <p:cNvSpPr txBox="1">
            <a:spLocks noGrp="1"/>
          </p:cNvSpPr>
          <p:nvPr>
            <p:ph type="title"/>
          </p:nvPr>
        </p:nvSpPr>
        <p:spPr>
          <a:xfrm>
            <a:off x="1047400" y="1338900"/>
            <a:ext cx="7049100" cy="2465700"/>
          </a:xfrm>
          <a:prstGeom prst="rect">
            <a:avLst/>
          </a:prstGeom>
        </p:spPr>
        <p:txBody>
          <a:bodyPr spcFirstLastPara="1" wrap="square" lIns="91425" tIns="91425" rIns="91425" bIns="91425" anchor="t" anchorCtr="0">
            <a:normAutofit/>
          </a:bodyPr>
          <a:lstStyle>
            <a:lvl1pPr lvl="0" algn="ctr">
              <a:lnSpc>
                <a:spcPct val="80000"/>
              </a:lnSpc>
              <a:spcBef>
                <a:spcPts val="0"/>
              </a:spcBef>
              <a:spcAft>
                <a:spcPts val="0"/>
              </a:spcAft>
              <a:buClr>
                <a:schemeClr val="accent4"/>
              </a:buClr>
              <a:buSzPts val="6000"/>
              <a:buFont typeface="IBM Plex Mono"/>
              <a:buNone/>
              <a:defRPr>
                <a:solidFill>
                  <a:schemeClr val="accent4"/>
                </a:solidFill>
                <a:latin typeface="IBM Plex Mono"/>
                <a:ea typeface="IBM Plex Mono"/>
                <a:cs typeface="IBM Plex Mono"/>
                <a:sym typeface="IBM Plex Mono"/>
              </a:defRPr>
            </a:lvl1pPr>
            <a:lvl2pPr lvl="1" algn="ctr">
              <a:lnSpc>
                <a:spcPct val="80000"/>
              </a:lnSpc>
              <a:spcBef>
                <a:spcPts val="0"/>
              </a:spcBef>
              <a:spcAft>
                <a:spcPts val="0"/>
              </a:spcAft>
              <a:buSzPts val="6000"/>
              <a:buFont typeface="IBM Plex Mono"/>
              <a:buNone/>
              <a:defRPr>
                <a:latin typeface="IBM Plex Mono"/>
                <a:ea typeface="IBM Plex Mono"/>
                <a:cs typeface="IBM Plex Mono"/>
                <a:sym typeface="IBM Plex Mono"/>
              </a:defRPr>
            </a:lvl2pPr>
            <a:lvl3pPr lvl="2" algn="ctr">
              <a:lnSpc>
                <a:spcPct val="80000"/>
              </a:lnSpc>
              <a:spcBef>
                <a:spcPts val="0"/>
              </a:spcBef>
              <a:spcAft>
                <a:spcPts val="0"/>
              </a:spcAft>
              <a:buSzPts val="6000"/>
              <a:buFont typeface="IBM Plex Mono"/>
              <a:buNone/>
              <a:defRPr>
                <a:latin typeface="IBM Plex Mono"/>
                <a:ea typeface="IBM Plex Mono"/>
                <a:cs typeface="IBM Plex Mono"/>
                <a:sym typeface="IBM Plex Mono"/>
              </a:defRPr>
            </a:lvl3pPr>
            <a:lvl4pPr lvl="3" algn="ctr">
              <a:lnSpc>
                <a:spcPct val="80000"/>
              </a:lnSpc>
              <a:spcBef>
                <a:spcPts val="0"/>
              </a:spcBef>
              <a:spcAft>
                <a:spcPts val="0"/>
              </a:spcAft>
              <a:buSzPts val="6000"/>
              <a:buFont typeface="IBM Plex Mono"/>
              <a:buNone/>
              <a:defRPr>
                <a:latin typeface="IBM Plex Mono"/>
                <a:ea typeface="IBM Plex Mono"/>
                <a:cs typeface="IBM Plex Mono"/>
                <a:sym typeface="IBM Plex Mono"/>
              </a:defRPr>
            </a:lvl4pPr>
            <a:lvl5pPr lvl="4" algn="ctr">
              <a:lnSpc>
                <a:spcPct val="80000"/>
              </a:lnSpc>
              <a:spcBef>
                <a:spcPts val="0"/>
              </a:spcBef>
              <a:spcAft>
                <a:spcPts val="0"/>
              </a:spcAft>
              <a:buSzPts val="6000"/>
              <a:buFont typeface="IBM Plex Mono"/>
              <a:buNone/>
              <a:defRPr>
                <a:latin typeface="IBM Plex Mono"/>
                <a:ea typeface="IBM Plex Mono"/>
                <a:cs typeface="IBM Plex Mono"/>
                <a:sym typeface="IBM Plex Mono"/>
              </a:defRPr>
            </a:lvl5pPr>
            <a:lvl6pPr lvl="5" algn="ctr">
              <a:lnSpc>
                <a:spcPct val="80000"/>
              </a:lnSpc>
              <a:spcBef>
                <a:spcPts val="0"/>
              </a:spcBef>
              <a:spcAft>
                <a:spcPts val="0"/>
              </a:spcAft>
              <a:buSzPts val="6000"/>
              <a:buFont typeface="IBM Plex Mono"/>
              <a:buNone/>
              <a:defRPr>
                <a:latin typeface="IBM Plex Mono"/>
                <a:ea typeface="IBM Plex Mono"/>
                <a:cs typeface="IBM Plex Mono"/>
                <a:sym typeface="IBM Plex Mono"/>
              </a:defRPr>
            </a:lvl6pPr>
            <a:lvl7pPr lvl="6" algn="ctr">
              <a:lnSpc>
                <a:spcPct val="80000"/>
              </a:lnSpc>
              <a:spcBef>
                <a:spcPts val="0"/>
              </a:spcBef>
              <a:spcAft>
                <a:spcPts val="0"/>
              </a:spcAft>
              <a:buSzPts val="6000"/>
              <a:buFont typeface="IBM Plex Mono"/>
              <a:buNone/>
              <a:defRPr>
                <a:latin typeface="IBM Plex Mono"/>
                <a:ea typeface="IBM Plex Mono"/>
                <a:cs typeface="IBM Plex Mono"/>
                <a:sym typeface="IBM Plex Mono"/>
              </a:defRPr>
            </a:lvl7pPr>
            <a:lvl8pPr lvl="7" algn="ctr">
              <a:lnSpc>
                <a:spcPct val="80000"/>
              </a:lnSpc>
              <a:spcBef>
                <a:spcPts val="0"/>
              </a:spcBef>
              <a:spcAft>
                <a:spcPts val="0"/>
              </a:spcAft>
              <a:buSzPts val="6000"/>
              <a:buFont typeface="IBM Plex Mono"/>
              <a:buNone/>
              <a:defRPr>
                <a:latin typeface="IBM Plex Mono"/>
                <a:ea typeface="IBM Plex Mono"/>
                <a:cs typeface="IBM Plex Mono"/>
                <a:sym typeface="IBM Plex Mono"/>
              </a:defRPr>
            </a:lvl8pPr>
            <a:lvl9pPr lvl="8" algn="ctr">
              <a:lnSpc>
                <a:spcPct val="80000"/>
              </a:lnSpc>
              <a:spcBef>
                <a:spcPts val="0"/>
              </a:spcBef>
              <a:spcAft>
                <a:spcPts val="0"/>
              </a:spcAft>
              <a:buSzPts val="6000"/>
              <a:buFont typeface="IBM Plex Mono"/>
              <a:buNone/>
              <a:defRPr>
                <a:latin typeface="IBM Plex Mono"/>
                <a:ea typeface="IBM Plex Mono"/>
                <a:cs typeface="IBM Plex Mono"/>
                <a:sym typeface="IBM Plex Mon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USTOM_23_2_1_1_1">
    <p:spTree>
      <p:nvGrpSpPr>
        <p:cNvPr id="1" name="Shape 453"/>
        <p:cNvGrpSpPr/>
        <p:nvPr/>
      </p:nvGrpSpPr>
      <p:grpSpPr>
        <a:xfrm>
          <a:off x="0" y="0"/>
          <a:ext cx="0" cy="0"/>
          <a:chOff x="0" y="0"/>
          <a:chExt cx="0" cy="0"/>
        </a:xfrm>
      </p:grpSpPr>
      <p:sp>
        <p:nvSpPr>
          <p:cNvPr id="454" name="Google Shape;454;p28"/>
          <p:cNvSpPr txBox="1">
            <a:spLocks noGrp="1"/>
          </p:cNvSpPr>
          <p:nvPr>
            <p:ph type="body" idx="1"/>
          </p:nvPr>
        </p:nvSpPr>
        <p:spPr>
          <a:xfrm>
            <a:off x="251400" y="125600"/>
            <a:ext cx="1468500" cy="250500"/>
          </a:xfrm>
          <a:prstGeom prst="rect">
            <a:avLst/>
          </a:prstGeom>
          <a:noFill/>
          <a:ln>
            <a:noFill/>
          </a:ln>
        </p:spPr>
        <p:txBody>
          <a:bodyPr spcFirstLastPara="1" wrap="square" lIns="0" tIns="91425" rIns="0" bIns="0"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SECTION_HEADER_1_2_2">
    <p:spTree>
      <p:nvGrpSpPr>
        <p:cNvPr id="1" name="Shape 455"/>
        <p:cNvGrpSpPr/>
        <p:nvPr/>
      </p:nvGrpSpPr>
      <p:grpSpPr>
        <a:xfrm>
          <a:off x="0" y="0"/>
          <a:ext cx="0" cy="0"/>
          <a:chOff x="0" y="0"/>
          <a:chExt cx="0" cy="0"/>
        </a:xfrm>
      </p:grpSpPr>
      <p:sp>
        <p:nvSpPr>
          <p:cNvPr id="456" name="Google Shape;456;p29"/>
          <p:cNvSpPr/>
          <p:nvPr/>
        </p:nvSpPr>
        <p:spPr>
          <a:xfrm>
            <a:off x="3048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57" name="Google Shape;457;p29"/>
          <p:cNvSpPr/>
          <p:nvPr/>
        </p:nvSpPr>
        <p:spPr>
          <a:xfrm>
            <a:off x="4064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58" name="Google Shape;458;p29"/>
          <p:cNvSpPr/>
          <p:nvPr/>
        </p:nvSpPr>
        <p:spPr>
          <a:xfrm>
            <a:off x="4064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59" name="Google Shape;459;p29"/>
          <p:cNvSpPr/>
          <p:nvPr/>
        </p:nvSpPr>
        <p:spPr>
          <a:xfrm>
            <a:off x="6096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60" name="Google Shape;460;p29"/>
          <p:cNvSpPr/>
          <p:nvPr/>
        </p:nvSpPr>
        <p:spPr>
          <a:xfrm>
            <a:off x="5080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61" name="Google Shape;461;p29"/>
          <p:cNvSpPr/>
          <p:nvPr/>
        </p:nvSpPr>
        <p:spPr>
          <a:xfrm>
            <a:off x="5080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62" name="Google Shape;462;p29"/>
          <p:cNvSpPr/>
          <p:nvPr/>
        </p:nvSpPr>
        <p:spPr>
          <a:xfrm>
            <a:off x="7112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63" name="Google Shape;463;p29"/>
          <p:cNvSpPr/>
          <p:nvPr/>
        </p:nvSpPr>
        <p:spPr>
          <a:xfrm>
            <a:off x="7112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64" name="Google Shape;464;p29"/>
          <p:cNvSpPr/>
          <p:nvPr/>
        </p:nvSpPr>
        <p:spPr>
          <a:xfrm>
            <a:off x="3048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65" name="Google Shape;465;p29"/>
          <p:cNvSpPr/>
          <p:nvPr/>
        </p:nvSpPr>
        <p:spPr>
          <a:xfrm>
            <a:off x="8128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66" name="Google Shape;466;p29"/>
          <p:cNvSpPr/>
          <p:nvPr/>
        </p:nvSpPr>
        <p:spPr>
          <a:xfrm>
            <a:off x="8128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67" name="Google Shape;467;p29"/>
          <p:cNvSpPr/>
          <p:nvPr/>
        </p:nvSpPr>
        <p:spPr>
          <a:xfrm>
            <a:off x="6096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68" name="Google Shape;468;p29"/>
          <p:cNvSpPr/>
          <p:nvPr/>
        </p:nvSpPr>
        <p:spPr>
          <a:xfrm>
            <a:off x="4064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69" name="Google Shape;469;p29"/>
          <p:cNvSpPr/>
          <p:nvPr/>
        </p:nvSpPr>
        <p:spPr>
          <a:xfrm>
            <a:off x="6096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70" name="Google Shape;470;p29"/>
          <p:cNvSpPr/>
          <p:nvPr/>
        </p:nvSpPr>
        <p:spPr>
          <a:xfrm>
            <a:off x="8128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71" name="Google Shape;471;p29"/>
          <p:cNvSpPr txBox="1">
            <a:spLocks noGrp="1"/>
          </p:cNvSpPr>
          <p:nvPr>
            <p:ph type="title"/>
          </p:nvPr>
        </p:nvSpPr>
        <p:spPr>
          <a:xfrm>
            <a:off x="125700" y="299850"/>
            <a:ext cx="2516400" cy="1524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accent2"/>
              </a:buClr>
              <a:buSzPts val="4000"/>
              <a:buNone/>
              <a:defRPr sz="4000">
                <a:solidFill>
                  <a:schemeClr val="accent2"/>
                </a:solidFill>
              </a:defRPr>
            </a:lvl1pPr>
            <a:lvl2pPr lvl="1">
              <a:spcBef>
                <a:spcPts val="0"/>
              </a:spcBef>
              <a:spcAft>
                <a:spcPts val="0"/>
              </a:spcAft>
              <a:buClr>
                <a:schemeClr val="accent2"/>
              </a:buClr>
              <a:buSzPts val="4000"/>
              <a:buNone/>
              <a:defRPr sz="4000">
                <a:solidFill>
                  <a:schemeClr val="accent2"/>
                </a:solidFill>
              </a:defRPr>
            </a:lvl2pPr>
            <a:lvl3pPr lvl="2">
              <a:spcBef>
                <a:spcPts val="0"/>
              </a:spcBef>
              <a:spcAft>
                <a:spcPts val="0"/>
              </a:spcAft>
              <a:buClr>
                <a:schemeClr val="accent2"/>
              </a:buClr>
              <a:buSzPts val="4000"/>
              <a:buNone/>
              <a:defRPr sz="4000">
                <a:solidFill>
                  <a:schemeClr val="accent2"/>
                </a:solidFill>
              </a:defRPr>
            </a:lvl3pPr>
            <a:lvl4pPr lvl="3">
              <a:spcBef>
                <a:spcPts val="0"/>
              </a:spcBef>
              <a:spcAft>
                <a:spcPts val="0"/>
              </a:spcAft>
              <a:buClr>
                <a:schemeClr val="accent2"/>
              </a:buClr>
              <a:buSzPts val="4000"/>
              <a:buNone/>
              <a:defRPr sz="4000">
                <a:solidFill>
                  <a:schemeClr val="accent2"/>
                </a:solidFill>
              </a:defRPr>
            </a:lvl4pPr>
            <a:lvl5pPr lvl="4">
              <a:spcBef>
                <a:spcPts val="0"/>
              </a:spcBef>
              <a:spcAft>
                <a:spcPts val="0"/>
              </a:spcAft>
              <a:buClr>
                <a:schemeClr val="accent2"/>
              </a:buClr>
              <a:buSzPts val="4000"/>
              <a:buNone/>
              <a:defRPr sz="4000">
                <a:solidFill>
                  <a:schemeClr val="accent2"/>
                </a:solidFill>
              </a:defRPr>
            </a:lvl5pPr>
            <a:lvl6pPr lvl="5">
              <a:spcBef>
                <a:spcPts val="0"/>
              </a:spcBef>
              <a:spcAft>
                <a:spcPts val="0"/>
              </a:spcAft>
              <a:buClr>
                <a:schemeClr val="accent2"/>
              </a:buClr>
              <a:buSzPts val="4000"/>
              <a:buNone/>
              <a:defRPr sz="4000">
                <a:solidFill>
                  <a:schemeClr val="accent2"/>
                </a:solidFill>
              </a:defRPr>
            </a:lvl6pPr>
            <a:lvl7pPr lvl="6">
              <a:spcBef>
                <a:spcPts val="0"/>
              </a:spcBef>
              <a:spcAft>
                <a:spcPts val="0"/>
              </a:spcAft>
              <a:buClr>
                <a:schemeClr val="accent2"/>
              </a:buClr>
              <a:buSzPts val="4000"/>
              <a:buNone/>
              <a:defRPr sz="4000">
                <a:solidFill>
                  <a:schemeClr val="accent2"/>
                </a:solidFill>
              </a:defRPr>
            </a:lvl7pPr>
            <a:lvl8pPr lvl="7">
              <a:spcBef>
                <a:spcPts val="0"/>
              </a:spcBef>
              <a:spcAft>
                <a:spcPts val="0"/>
              </a:spcAft>
              <a:buClr>
                <a:schemeClr val="accent2"/>
              </a:buClr>
              <a:buSzPts val="4000"/>
              <a:buNone/>
              <a:defRPr sz="4000">
                <a:solidFill>
                  <a:schemeClr val="accent2"/>
                </a:solidFill>
              </a:defRPr>
            </a:lvl8pPr>
            <a:lvl9pPr lvl="8">
              <a:spcBef>
                <a:spcPts val="0"/>
              </a:spcBef>
              <a:spcAft>
                <a:spcPts val="0"/>
              </a:spcAft>
              <a:buClr>
                <a:schemeClr val="accent2"/>
              </a:buClr>
              <a:buSzPts val="4000"/>
              <a:buNone/>
              <a:defRPr sz="4000">
                <a:solidFill>
                  <a:schemeClr val="accent2"/>
                </a:solidFill>
              </a:defRPr>
            </a:lvl9pPr>
          </a:lstStyle>
          <a:p>
            <a:endParaRPr/>
          </a:p>
        </p:txBody>
      </p:sp>
      <p:sp>
        <p:nvSpPr>
          <p:cNvPr id="472" name="Google Shape;472;p29"/>
          <p:cNvSpPr/>
          <p:nvPr/>
        </p:nvSpPr>
        <p:spPr>
          <a:xfrm>
            <a:off x="5928825" y="376050"/>
            <a:ext cx="2920800" cy="4391400"/>
          </a:xfrm>
          <a:prstGeom prst="roundRect">
            <a:avLst>
              <a:gd name="adj" fmla="val 2627"/>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73" name="Google Shape;473;p29"/>
          <p:cNvSpPr txBox="1">
            <a:spLocks noGrp="1"/>
          </p:cNvSpPr>
          <p:nvPr>
            <p:ph type="body" idx="1"/>
          </p:nvPr>
        </p:nvSpPr>
        <p:spPr>
          <a:xfrm>
            <a:off x="6321550" y="612450"/>
            <a:ext cx="2173800" cy="3884100"/>
          </a:xfrm>
          <a:prstGeom prst="rect">
            <a:avLst/>
          </a:prstGeom>
        </p:spPr>
        <p:txBody>
          <a:bodyPr spcFirstLastPara="1" wrap="square" lIns="0" tIns="91425" rIns="0" bIns="0" anchor="t" anchorCtr="0">
            <a:norm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Agenda">
  <p:cSld name="CUSTOM_14_1">
    <p:spTree>
      <p:nvGrpSpPr>
        <p:cNvPr id="1" name="Shape 474"/>
        <p:cNvGrpSpPr/>
        <p:nvPr/>
      </p:nvGrpSpPr>
      <p:grpSpPr>
        <a:xfrm>
          <a:off x="0" y="0"/>
          <a:ext cx="0" cy="0"/>
          <a:chOff x="0" y="0"/>
          <a:chExt cx="0" cy="0"/>
        </a:xfrm>
      </p:grpSpPr>
      <p:cxnSp>
        <p:nvCxnSpPr>
          <p:cNvPr id="475" name="Google Shape;475;p30"/>
          <p:cNvCxnSpPr/>
          <p:nvPr/>
        </p:nvCxnSpPr>
        <p:spPr>
          <a:xfrm rot="10800000">
            <a:off x="-3050" y="1664200"/>
            <a:ext cx="9150000" cy="0"/>
          </a:xfrm>
          <a:prstGeom prst="straightConnector1">
            <a:avLst/>
          </a:prstGeom>
          <a:noFill/>
          <a:ln w="19050" cap="flat" cmpd="sng">
            <a:solidFill>
              <a:schemeClr val="accent2"/>
            </a:solidFill>
            <a:prstDash val="solid"/>
            <a:round/>
            <a:headEnd type="none" w="med" len="med"/>
            <a:tailEnd type="none" w="med" len="med"/>
          </a:ln>
        </p:spPr>
      </p:cxnSp>
      <p:sp>
        <p:nvSpPr>
          <p:cNvPr id="476" name="Google Shape;476;p30"/>
          <p:cNvSpPr/>
          <p:nvPr/>
        </p:nvSpPr>
        <p:spPr>
          <a:xfrm flipH="1">
            <a:off x="801804" y="1244700"/>
            <a:ext cx="4232100" cy="418500"/>
          </a:xfrm>
          <a:prstGeom prst="round2SameRect">
            <a:avLst>
              <a:gd name="adj1" fmla="val 16667"/>
              <a:gd name="adj2" fmla="val 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477" name="Google Shape;477;p30"/>
          <p:cNvCxnSpPr/>
          <p:nvPr/>
        </p:nvCxnSpPr>
        <p:spPr>
          <a:xfrm rot="10800000">
            <a:off x="-2925" y="2295250"/>
            <a:ext cx="9150000" cy="0"/>
          </a:xfrm>
          <a:prstGeom prst="straightConnector1">
            <a:avLst/>
          </a:prstGeom>
          <a:noFill/>
          <a:ln w="19050" cap="flat" cmpd="sng">
            <a:solidFill>
              <a:schemeClr val="accent5"/>
            </a:solidFill>
            <a:prstDash val="solid"/>
            <a:round/>
            <a:headEnd type="none" w="med" len="med"/>
            <a:tailEnd type="none" w="med" len="med"/>
          </a:ln>
        </p:spPr>
      </p:cxnSp>
      <p:sp>
        <p:nvSpPr>
          <p:cNvPr id="478" name="Google Shape;478;p30"/>
          <p:cNvSpPr/>
          <p:nvPr/>
        </p:nvSpPr>
        <p:spPr>
          <a:xfrm flipH="1">
            <a:off x="801874" y="1875750"/>
            <a:ext cx="4232100" cy="418500"/>
          </a:xfrm>
          <a:prstGeom prst="round2SameRect">
            <a:avLst>
              <a:gd name="adj1" fmla="val 16667"/>
              <a:gd name="adj2" fmla="val 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479" name="Google Shape;479;p30"/>
          <p:cNvCxnSpPr/>
          <p:nvPr/>
        </p:nvCxnSpPr>
        <p:spPr>
          <a:xfrm rot="10800000">
            <a:off x="-2925" y="2926529"/>
            <a:ext cx="9150000" cy="0"/>
          </a:xfrm>
          <a:prstGeom prst="straightConnector1">
            <a:avLst/>
          </a:prstGeom>
          <a:noFill/>
          <a:ln w="19050" cap="flat" cmpd="sng">
            <a:solidFill>
              <a:schemeClr val="lt2"/>
            </a:solidFill>
            <a:prstDash val="solid"/>
            <a:round/>
            <a:headEnd type="none" w="med" len="med"/>
            <a:tailEnd type="none" w="med" len="med"/>
          </a:ln>
        </p:spPr>
      </p:cxnSp>
      <p:sp>
        <p:nvSpPr>
          <p:cNvPr id="480" name="Google Shape;480;p30"/>
          <p:cNvSpPr/>
          <p:nvPr/>
        </p:nvSpPr>
        <p:spPr>
          <a:xfrm flipH="1">
            <a:off x="801874" y="2507025"/>
            <a:ext cx="4232100" cy="418500"/>
          </a:xfrm>
          <a:prstGeom prst="round2SameRect">
            <a:avLst>
              <a:gd name="adj1" fmla="val 16667"/>
              <a:gd name="adj2" fmla="val 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481" name="Google Shape;481;p30"/>
          <p:cNvCxnSpPr/>
          <p:nvPr/>
        </p:nvCxnSpPr>
        <p:spPr>
          <a:xfrm rot="10800000">
            <a:off x="-2925" y="3564875"/>
            <a:ext cx="9150000" cy="0"/>
          </a:xfrm>
          <a:prstGeom prst="straightConnector1">
            <a:avLst/>
          </a:prstGeom>
          <a:noFill/>
          <a:ln w="19050" cap="flat" cmpd="sng">
            <a:solidFill>
              <a:schemeClr val="accent1"/>
            </a:solidFill>
            <a:prstDash val="solid"/>
            <a:round/>
            <a:headEnd type="none" w="med" len="med"/>
            <a:tailEnd type="none" w="med" len="med"/>
          </a:ln>
        </p:spPr>
      </p:cxnSp>
      <p:sp>
        <p:nvSpPr>
          <p:cNvPr id="482" name="Google Shape;482;p30"/>
          <p:cNvSpPr/>
          <p:nvPr/>
        </p:nvSpPr>
        <p:spPr>
          <a:xfrm flipH="1">
            <a:off x="801874" y="3145375"/>
            <a:ext cx="4232100" cy="418500"/>
          </a:xfrm>
          <a:prstGeom prst="round2SameRect">
            <a:avLst>
              <a:gd name="adj1" fmla="val 16667"/>
              <a:gd name="adj2" fmla="val 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483" name="Google Shape;483;p30"/>
          <p:cNvCxnSpPr/>
          <p:nvPr/>
        </p:nvCxnSpPr>
        <p:spPr>
          <a:xfrm rot="10800000">
            <a:off x="-3050" y="4199402"/>
            <a:ext cx="9150000" cy="0"/>
          </a:xfrm>
          <a:prstGeom prst="straightConnector1">
            <a:avLst/>
          </a:prstGeom>
          <a:noFill/>
          <a:ln w="19050" cap="flat" cmpd="sng">
            <a:solidFill>
              <a:schemeClr val="accent4"/>
            </a:solidFill>
            <a:prstDash val="solid"/>
            <a:round/>
            <a:headEnd type="none" w="med" len="med"/>
            <a:tailEnd type="none" w="med" len="med"/>
          </a:ln>
        </p:spPr>
      </p:cxnSp>
      <p:sp>
        <p:nvSpPr>
          <p:cNvPr id="484" name="Google Shape;484;p30"/>
          <p:cNvSpPr/>
          <p:nvPr/>
        </p:nvSpPr>
        <p:spPr>
          <a:xfrm flipH="1">
            <a:off x="801729" y="3779900"/>
            <a:ext cx="4232100" cy="418500"/>
          </a:xfrm>
          <a:prstGeom prst="round2SameRect">
            <a:avLst>
              <a:gd name="adj1" fmla="val 16667"/>
              <a:gd name="adj2" fmla="val 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85" name="Google Shape;485;p30"/>
          <p:cNvSpPr txBox="1">
            <a:spLocks noGrp="1"/>
          </p:cNvSpPr>
          <p:nvPr>
            <p:ph type="subTitle" idx="1"/>
          </p:nvPr>
        </p:nvSpPr>
        <p:spPr>
          <a:xfrm>
            <a:off x="802850" y="1245725"/>
            <a:ext cx="4232100" cy="4185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Font typeface="IBM Plex Mono"/>
              <a:buNone/>
              <a:defRPr sz="1800">
                <a:solidFill>
                  <a:schemeClr val="dk1"/>
                </a:solidFill>
              </a:defRPr>
            </a:lvl2pPr>
            <a:lvl3pPr lvl="2">
              <a:spcBef>
                <a:spcPts val="0"/>
              </a:spcBef>
              <a:spcAft>
                <a:spcPts val="0"/>
              </a:spcAft>
              <a:buClr>
                <a:schemeClr val="dk1"/>
              </a:buClr>
              <a:buSzPts val="1800"/>
              <a:buFont typeface="IBM Plex Mono"/>
              <a:buNone/>
              <a:defRPr sz="1800">
                <a:solidFill>
                  <a:schemeClr val="dk1"/>
                </a:solidFill>
              </a:defRPr>
            </a:lvl3pPr>
            <a:lvl4pPr lvl="3">
              <a:spcBef>
                <a:spcPts val="0"/>
              </a:spcBef>
              <a:spcAft>
                <a:spcPts val="0"/>
              </a:spcAft>
              <a:buClr>
                <a:schemeClr val="dk1"/>
              </a:buClr>
              <a:buSzPts val="1800"/>
              <a:buFont typeface="IBM Plex Mono"/>
              <a:buNone/>
              <a:defRPr sz="1800">
                <a:solidFill>
                  <a:schemeClr val="dk1"/>
                </a:solidFill>
              </a:defRPr>
            </a:lvl4pPr>
            <a:lvl5pPr lvl="4">
              <a:spcBef>
                <a:spcPts val="0"/>
              </a:spcBef>
              <a:spcAft>
                <a:spcPts val="0"/>
              </a:spcAft>
              <a:buClr>
                <a:schemeClr val="dk1"/>
              </a:buClr>
              <a:buSzPts val="1800"/>
              <a:buFont typeface="IBM Plex Mono"/>
              <a:buNone/>
              <a:defRPr sz="1800">
                <a:solidFill>
                  <a:schemeClr val="dk1"/>
                </a:solidFill>
              </a:defRPr>
            </a:lvl5pPr>
            <a:lvl6pPr lvl="5">
              <a:spcBef>
                <a:spcPts val="0"/>
              </a:spcBef>
              <a:spcAft>
                <a:spcPts val="0"/>
              </a:spcAft>
              <a:buClr>
                <a:schemeClr val="dk1"/>
              </a:buClr>
              <a:buSzPts val="1800"/>
              <a:buFont typeface="IBM Plex Mono"/>
              <a:buNone/>
              <a:defRPr sz="1800">
                <a:solidFill>
                  <a:schemeClr val="dk1"/>
                </a:solidFill>
              </a:defRPr>
            </a:lvl6pPr>
            <a:lvl7pPr lvl="6">
              <a:spcBef>
                <a:spcPts val="0"/>
              </a:spcBef>
              <a:spcAft>
                <a:spcPts val="0"/>
              </a:spcAft>
              <a:buClr>
                <a:schemeClr val="dk1"/>
              </a:buClr>
              <a:buSzPts val="1800"/>
              <a:buFont typeface="IBM Plex Mono"/>
              <a:buNone/>
              <a:defRPr sz="1800">
                <a:solidFill>
                  <a:schemeClr val="dk1"/>
                </a:solidFill>
              </a:defRPr>
            </a:lvl7pPr>
            <a:lvl8pPr lvl="7">
              <a:spcBef>
                <a:spcPts val="0"/>
              </a:spcBef>
              <a:spcAft>
                <a:spcPts val="0"/>
              </a:spcAft>
              <a:buClr>
                <a:schemeClr val="dk1"/>
              </a:buClr>
              <a:buSzPts val="1800"/>
              <a:buFont typeface="IBM Plex Mono"/>
              <a:buNone/>
              <a:defRPr sz="1800">
                <a:solidFill>
                  <a:schemeClr val="dk1"/>
                </a:solidFill>
              </a:defRPr>
            </a:lvl8pPr>
            <a:lvl9pPr lvl="8">
              <a:spcBef>
                <a:spcPts val="0"/>
              </a:spcBef>
              <a:spcAft>
                <a:spcPts val="0"/>
              </a:spcAft>
              <a:buClr>
                <a:schemeClr val="dk1"/>
              </a:buClr>
              <a:buSzPts val="1800"/>
              <a:buFont typeface="IBM Plex Mono"/>
              <a:buNone/>
              <a:defRPr sz="1800">
                <a:solidFill>
                  <a:schemeClr val="dk1"/>
                </a:solidFill>
              </a:defRPr>
            </a:lvl9pPr>
          </a:lstStyle>
          <a:p>
            <a:endParaRPr/>
          </a:p>
        </p:txBody>
      </p:sp>
      <p:sp>
        <p:nvSpPr>
          <p:cNvPr id="486" name="Google Shape;486;p30"/>
          <p:cNvSpPr txBox="1">
            <a:spLocks noGrp="1"/>
          </p:cNvSpPr>
          <p:nvPr>
            <p:ph type="subTitle" idx="2"/>
          </p:nvPr>
        </p:nvSpPr>
        <p:spPr>
          <a:xfrm>
            <a:off x="801725" y="1875875"/>
            <a:ext cx="4232100" cy="4185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Font typeface="IBM Plex Mono"/>
              <a:buNone/>
              <a:defRPr sz="1800">
                <a:solidFill>
                  <a:schemeClr val="dk1"/>
                </a:solidFill>
              </a:defRPr>
            </a:lvl2pPr>
            <a:lvl3pPr lvl="2">
              <a:spcBef>
                <a:spcPts val="0"/>
              </a:spcBef>
              <a:spcAft>
                <a:spcPts val="0"/>
              </a:spcAft>
              <a:buClr>
                <a:schemeClr val="dk1"/>
              </a:buClr>
              <a:buSzPts val="1800"/>
              <a:buFont typeface="IBM Plex Mono"/>
              <a:buNone/>
              <a:defRPr sz="1800">
                <a:solidFill>
                  <a:schemeClr val="dk1"/>
                </a:solidFill>
              </a:defRPr>
            </a:lvl3pPr>
            <a:lvl4pPr lvl="3">
              <a:spcBef>
                <a:spcPts val="0"/>
              </a:spcBef>
              <a:spcAft>
                <a:spcPts val="0"/>
              </a:spcAft>
              <a:buClr>
                <a:schemeClr val="dk1"/>
              </a:buClr>
              <a:buSzPts val="1800"/>
              <a:buFont typeface="IBM Plex Mono"/>
              <a:buNone/>
              <a:defRPr sz="1800">
                <a:solidFill>
                  <a:schemeClr val="dk1"/>
                </a:solidFill>
              </a:defRPr>
            </a:lvl4pPr>
            <a:lvl5pPr lvl="4">
              <a:spcBef>
                <a:spcPts val="0"/>
              </a:spcBef>
              <a:spcAft>
                <a:spcPts val="0"/>
              </a:spcAft>
              <a:buClr>
                <a:schemeClr val="dk1"/>
              </a:buClr>
              <a:buSzPts val="1800"/>
              <a:buFont typeface="IBM Plex Mono"/>
              <a:buNone/>
              <a:defRPr sz="1800">
                <a:solidFill>
                  <a:schemeClr val="dk1"/>
                </a:solidFill>
              </a:defRPr>
            </a:lvl5pPr>
            <a:lvl6pPr lvl="5">
              <a:spcBef>
                <a:spcPts val="0"/>
              </a:spcBef>
              <a:spcAft>
                <a:spcPts val="0"/>
              </a:spcAft>
              <a:buClr>
                <a:schemeClr val="dk1"/>
              </a:buClr>
              <a:buSzPts val="1800"/>
              <a:buFont typeface="IBM Plex Mono"/>
              <a:buNone/>
              <a:defRPr sz="1800">
                <a:solidFill>
                  <a:schemeClr val="dk1"/>
                </a:solidFill>
              </a:defRPr>
            </a:lvl6pPr>
            <a:lvl7pPr lvl="6">
              <a:spcBef>
                <a:spcPts val="0"/>
              </a:spcBef>
              <a:spcAft>
                <a:spcPts val="0"/>
              </a:spcAft>
              <a:buClr>
                <a:schemeClr val="dk1"/>
              </a:buClr>
              <a:buSzPts val="1800"/>
              <a:buFont typeface="IBM Plex Mono"/>
              <a:buNone/>
              <a:defRPr sz="1800">
                <a:solidFill>
                  <a:schemeClr val="dk1"/>
                </a:solidFill>
              </a:defRPr>
            </a:lvl7pPr>
            <a:lvl8pPr lvl="7">
              <a:spcBef>
                <a:spcPts val="0"/>
              </a:spcBef>
              <a:spcAft>
                <a:spcPts val="0"/>
              </a:spcAft>
              <a:buClr>
                <a:schemeClr val="dk1"/>
              </a:buClr>
              <a:buSzPts val="1800"/>
              <a:buFont typeface="IBM Plex Mono"/>
              <a:buNone/>
              <a:defRPr sz="1800">
                <a:solidFill>
                  <a:schemeClr val="dk1"/>
                </a:solidFill>
              </a:defRPr>
            </a:lvl8pPr>
            <a:lvl9pPr lvl="8">
              <a:spcBef>
                <a:spcPts val="0"/>
              </a:spcBef>
              <a:spcAft>
                <a:spcPts val="0"/>
              </a:spcAft>
              <a:buClr>
                <a:schemeClr val="dk1"/>
              </a:buClr>
              <a:buSzPts val="1800"/>
              <a:buFont typeface="IBM Plex Mono"/>
              <a:buNone/>
              <a:defRPr sz="1800">
                <a:solidFill>
                  <a:schemeClr val="dk1"/>
                </a:solidFill>
              </a:defRPr>
            </a:lvl9pPr>
          </a:lstStyle>
          <a:p>
            <a:endParaRPr/>
          </a:p>
        </p:txBody>
      </p:sp>
      <p:sp>
        <p:nvSpPr>
          <p:cNvPr id="487" name="Google Shape;487;p30"/>
          <p:cNvSpPr txBox="1">
            <a:spLocks noGrp="1"/>
          </p:cNvSpPr>
          <p:nvPr>
            <p:ph type="subTitle" idx="3"/>
          </p:nvPr>
        </p:nvSpPr>
        <p:spPr>
          <a:xfrm>
            <a:off x="801725" y="2510050"/>
            <a:ext cx="4232100" cy="4185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Font typeface="IBM Plex Mono"/>
              <a:buNone/>
              <a:defRPr sz="1800">
                <a:solidFill>
                  <a:schemeClr val="dk1"/>
                </a:solidFill>
              </a:defRPr>
            </a:lvl2pPr>
            <a:lvl3pPr lvl="2">
              <a:spcBef>
                <a:spcPts val="0"/>
              </a:spcBef>
              <a:spcAft>
                <a:spcPts val="0"/>
              </a:spcAft>
              <a:buClr>
                <a:schemeClr val="dk1"/>
              </a:buClr>
              <a:buSzPts val="1800"/>
              <a:buFont typeface="IBM Plex Mono"/>
              <a:buNone/>
              <a:defRPr sz="1800">
                <a:solidFill>
                  <a:schemeClr val="dk1"/>
                </a:solidFill>
              </a:defRPr>
            </a:lvl3pPr>
            <a:lvl4pPr lvl="3">
              <a:spcBef>
                <a:spcPts val="0"/>
              </a:spcBef>
              <a:spcAft>
                <a:spcPts val="0"/>
              </a:spcAft>
              <a:buClr>
                <a:schemeClr val="dk1"/>
              </a:buClr>
              <a:buSzPts val="1800"/>
              <a:buFont typeface="IBM Plex Mono"/>
              <a:buNone/>
              <a:defRPr sz="1800">
                <a:solidFill>
                  <a:schemeClr val="dk1"/>
                </a:solidFill>
              </a:defRPr>
            </a:lvl4pPr>
            <a:lvl5pPr lvl="4">
              <a:spcBef>
                <a:spcPts val="0"/>
              </a:spcBef>
              <a:spcAft>
                <a:spcPts val="0"/>
              </a:spcAft>
              <a:buClr>
                <a:schemeClr val="dk1"/>
              </a:buClr>
              <a:buSzPts val="1800"/>
              <a:buFont typeface="IBM Plex Mono"/>
              <a:buNone/>
              <a:defRPr sz="1800">
                <a:solidFill>
                  <a:schemeClr val="dk1"/>
                </a:solidFill>
              </a:defRPr>
            </a:lvl5pPr>
            <a:lvl6pPr lvl="5">
              <a:spcBef>
                <a:spcPts val="0"/>
              </a:spcBef>
              <a:spcAft>
                <a:spcPts val="0"/>
              </a:spcAft>
              <a:buClr>
                <a:schemeClr val="dk1"/>
              </a:buClr>
              <a:buSzPts val="1800"/>
              <a:buFont typeface="IBM Plex Mono"/>
              <a:buNone/>
              <a:defRPr sz="1800">
                <a:solidFill>
                  <a:schemeClr val="dk1"/>
                </a:solidFill>
              </a:defRPr>
            </a:lvl6pPr>
            <a:lvl7pPr lvl="6">
              <a:spcBef>
                <a:spcPts val="0"/>
              </a:spcBef>
              <a:spcAft>
                <a:spcPts val="0"/>
              </a:spcAft>
              <a:buClr>
                <a:schemeClr val="dk1"/>
              </a:buClr>
              <a:buSzPts val="1800"/>
              <a:buFont typeface="IBM Plex Mono"/>
              <a:buNone/>
              <a:defRPr sz="1800">
                <a:solidFill>
                  <a:schemeClr val="dk1"/>
                </a:solidFill>
              </a:defRPr>
            </a:lvl7pPr>
            <a:lvl8pPr lvl="7">
              <a:spcBef>
                <a:spcPts val="0"/>
              </a:spcBef>
              <a:spcAft>
                <a:spcPts val="0"/>
              </a:spcAft>
              <a:buClr>
                <a:schemeClr val="dk1"/>
              </a:buClr>
              <a:buSzPts val="1800"/>
              <a:buFont typeface="IBM Plex Mono"/>
              <a:buNone/>
              <a:defRPr sz="1800">
                <a:solidFill>
                  <a:schemeClr val="dk1"/>
                </a:solidFill>
              </a:defRPr>
            </a:lvl8pPr>
            <a:lvl9pPr lvl="8">
              <a:spcBef>
                <a:spcPts val="0"/>
              </a:spcBef>
              <a:spcAft>
                <a:spcPts val="0"/>
              </a:spcAft>
              <a:buClr>
                <a:schemeClr val="dk1"/>
              </a:buClr>
              <a:buSzPts val="1800"/>
              <a:buFont typeface="IBM Plex Mono"/>
              <a:buNone/>
              <a:defRPr sz="1800">
                <a:solidFill>
                  <a:schemeClr val="dk1"/>
                </a:solidFill>
              </a:defRPr>
            </a:lvl9pPr>
          </a:lstStyle>
          <a:p>
            <a:endParaRPr/>
          </a:p>
        </p:txBody>
      </p:sp>
      <p:sp>
        <p:nvSpPr>
          <p:cNvPr id="488" name="Google Shape;488;p30"/>
          <p:cNvSpPr txBox="1">
            <a:spLocks noGrp="1"/>
          </p:cNvSpPr>
          <p:nvPr>
            <p:ph type="subTitle" idx="4"/>
          </p:nvPr>
        </p:nvSpPr>
        <p:spPr>
          <a:xfrm>
            <a:off x="802850" y="3145025"/>
            <a:ext cx="4232100" cy="4185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Font typeface="IBM Plex Mono"/>
              <a:buNone/>
              <a:defRPr sz="1800">
                <a:solidFill>
                  <a:schemeClr val="dk1"/>
                </a:solidFill>
              </a:defRPr>
            </a:lvl2pPr>
            <a:lvl3pPr lvl="2">
              <a:spcBef>
                <a:spcPts val="0"/>
              </a:spcBef>
              <a:spcAft>
                <a:spcPts val="0"/>
              </a:spcAft>
              <a:buClr>
                <a:schemeClr val="dk1"/>
              </a:buClr>
              <a:buSzPts val="1800"/>
              <a:buFont typeface="IBM Plex Mono"/>
              <a:buNone/>
              <a:defRPr sz="1800">
                <a:solidFill>
                  <a:schemeClr val="dk1"/>
                </a:solidFill>
              </a:defRPr>
            </a:lvl3pPr>
            <a:lvl4pPr lvl="3">
              <a:spcBef>
                <a:spcPts val="0"/>
              </a:spcBef>
              <a:spcAft>
                <a:spcPts val="0"/>
              </a:spcAft>
              <a:buClr>
                <a:schemeClr val="dk1"/>
              </a:buClr>
              <a:buSzPts val="1800"/>
              <a:buFont typeface="IBM Plex Mono"/>
              <a:buNone/>
              <a:defRPr sz="1800">
                <a:solidFill>
                  <a:schemeClr val="dk1"/>
                </a:solidFill>
              </a:defRPr>
            </a:lvl4pPr>
            <a:lvl5pPr lvl="4">
              <a:spcBef>
                <a:spcPts val="0"/>
              </a:spcBef>
              <a:spcAft>
                <a:spcPts val="0"/>
              </a:spcAft>
              <a:buClr>
                <a:schemeClr val="dk1"/>
              </a:buClr>
              <a:buSzPts val="1800"/>
              <a:buFont typeface="IBM Plex Mono"/>
              <a:buNone/>
              <a:defRPr sz="1800">
                <a:solidFill>
                  <a:schemeClr val="dk1"/>
                </a:solidFill>
              </a:defRPr>
            </a:lvl5pPr>
            <a:lvl6pPr lvl="5">
              <a:spcBef>
                <a:spcPts val="0"/>
              </a:spcBef>
              <a:spcAft>
                <a:spcPts val="0"/>
              </a:spcAft>
              <a:buClr>
                <a:schemeClr val="dk1"/>
              </a:buClr>
              <a:buSzPts val="1800"/>
              <a:buFont typeface="IBM Plex Mono"/>
              <a:buNone/>
              <a:defRPr sz="1800">
                <a:solidFill>
                  <a:schemeClr val="dk1"/>
                </a:solidFill>
              </a:defRPr>
            </a:lvl6pPr>
            <a:lvl7pPr lvl="6">
              <a:spcBef>
                <a:spcPts val="0"/>
              </a:spcBef>
              <a:spcAft>
                <a:spcPts val="0"/>
              </a:spcAft>
              <a:buClr>
                <a:schemeClr val="dk1"/>
              </a:buClr>
              <a:buSzPts val="1800"/>
              <a:buFont typeface="IBM Plex Mono"/>
              <a:buNone/>
              <a:defRPr sz="1800">
                <a:solidFill>
                  <a:schemeClr val="dk1"/>
                </a:solidFill>
              </a:defRPr>
            </a:lvl7pPr>
            <a:lvl8pPr lvl="7">
              <a:spcBef>
                <a:spcPts val="0"/>
              </a:spcBef>
              <a:spcAft>
                <a:spcPts val="0"/>
              </a:spcAft>
              <a:buClr>
                <a:schemeClr val="dk1"/>
              </a:buClr>
              <a:buSzPts val="1800"/>
              <a:buFont typeface="IBM Plex Mono"/>
              <a:buNone/>
              <a:defRPr sz="1800">
                <a:solidFill>
                  <a:schemeClr val="dk1"/>
                </a:solidFill>
              </a:defRPr>
            </a:lvl8pPr>
            <a:lvl9pPr lvl="8">
              <a:spcBef>
                <a:spcPts val="0"/>
              </a:spcBef>
              <a:spcAft>
                <a:spcPts val="0"/>
              </a:spcAft>
              <a:buClr>
                <a:schemeClr val="dk1"/>
              </a:buClr>
              <a:buSzPts val="1800"/>
              <a:buFont typeface="IBM Plex Mono"/>
              <a:buNone/>
              <a:defRPr sz="1800">
                <a:solidFill>
                  <a:schemeClr val="dk1"/>
                </a:solidFill>
              </a:defRPr>
            </a:lvl9pPr>
          </a:lstStyle>
          <a:p>
            <a:endParaRPr/>
          </a:p>
        </p:txBody>
      </p:sp>
      <p:sp>
        <p:nvSpPr>
          <p:cNvPr id="489" name="Google Shape;489;p30"/>
          <p:cNvSpPr txBox="1">
            <a:spLocks noGrp="1"/>
          </p:cNvSpPr>
          <p:nvPr>
            <p:ph type="subTitle" idx="5"/>
          </p:nvPr>
        </p:nvSpPr>
        <p:spPr>
          <a:xfrm>
            <a:off x="802850" y="3780700"/>
            <a:ext cx="4232100" cy="4185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Font typeface="IBM Plex Mono"/>
              <a:buNone/>
              <a:defRPr sz="1800">
                <a:solidFill>
                  <a:schemeClr val="dk1"/>
                </a:solidFill>
              </a:defRPr>
            </a:lvl2pPr>
            <a:lvl3pPr lvl="2">
              <a:spcBef>
                <a:spcPts val="0"/>
              </a:spcBef>
              <a:spcAft>
                <a:spcPts val="0"/>
              </a:spcAft>
              <a:buClr>
                <a:schemeClr val="dk1"/>
              </a:buClr>
              <a:buSzPts val="1800"/>
              <a:buFont typeface="IBM Plex Mono"/>
              <a:buNone/>
              <a:defRPr sz="1800">
                <a:solidFill>
                  <a:schemeClr val="dk1"/>
                </a:solidFill>
              </a:defRPr>
            </a:lvl3pPr>
            <a:lvl4pPr lvl="3">
              <a:spcBef>
                <a:spcPts val="0"/>
              </a:spcBef>
              <a:spcAft>
                <a:spcPts val="0"/>
              </a:spcAft>
              <a:buClr>
                <a:schemeClr val="dk1"/>
              </a:buClr>
              <a:buSzPts val="1800"/>
              <a:buFont typeface="IBM Plex Mono"/>
              <a:buNone/>
              <a:defRPr sz="1800">
                <a:solidFill>
                  <a:schemeClr val="dk1"/>
                </a:solidFill>
              </a:defRPr>
            </a:lvl4pPr>
            <a:lvl5pPr lvl="4">
              <a:spcBef>
                <a:spcPts val="0"/>
              </a:spcBef>
              <a:spcAft>
                <a:spcPts val="0"/>
              </a:spcAft>
              <a:buClr>
                <a:schemeClr val="dk1"/>
              </a:buClr>
              <a:buSzPts val="1800"/>
              <a:buFont typeface="IBM Plex Mono"/>
              <a:buNone/>
              <a:defRPr sz="1800">
                <a:solidFill>
                  <a:schemeClr val="dk1"/>
                </a:solidFill>
              </a:defRPr>
            </a:lvl5pPr>
            <a:lvl6pPr lvl="5">
              <a:spcBef>
                <a:spcPts val="0"/>
              </a:spcBef>
              <a:spcAft>
                <a:spcPts val="0"/>
              </a:spcAft>
              <a:buClr>
                <a:schemeClr val="dk1"/>
              </a:buClr>
              <a:buSzPts val="1800"/>
              <a:buFont typeface="IBM Plex Mono"/>
              <a:buNone/>
              <a:defRPr sz="1800">
                <a:solidFill>
                  <a:schemeClr val="dk1"/>
                </a:solidFill>
              </a:defRPr>
            </a:lvl6pPr>
            <a:lvl7pPr lvl="6">
              <a:spcBef>
                <a:spcPts val="0"/>
              </a:spcBef>
              <a:spcAft>
                <a:spcPts val="0"/>
              </a:spcAft>
              <a:buClr>
                <a:schemeClr val="dk1"/>
              </a:buClr>
              <a:buSzPts val="1800"/>
              <a:buFont typeface="IBM Plex Mono"/>
              <a:buNone/>
              <a:defRPr sz="1800">
                <a:solidFill>
                  <a:schemeClr val="dk1"/>
                </a:solidFill>
              </a:defRPr>
            </a:lvl7pPr>
            <a:lvl8pPr lvl="7">
              <a:spcBef>
                <a:spcPts val="0"/>
              </a:spcBef>
              <a:spcAft>
                <a:spcPts val="0"/>
              </a:spcAft>
              <a:buClr>
                <a:schemeClr val="dk1"/>
              </a:buClr>
              <a:buSzPts val="1800"/>
              <a:buFont typeface="IBM Plex Mono"/>
              <a:buNone/>
              <a:defRPr sz="1800">
                <a:solidFill>
                  <a:schemeClr val="dk1"/>
                </a:solidFill>
              </a:defRPr>
            </a:lvl8pPr>
            <a:lvl9pPr lvl="8">
              <a:spcBef>
                <a:spcPts val="0"/>
              </a:spcBef>
              <a:spcAft>
                <a:spcPts val="0"/>
              </a:spcAft>
              <a:buClr>
                <a:schemeClr val="dk1"/>
              </a:buClr>
              <a:buSzPts val="1800"/>
              <a:buFont typeface="IBM Plex Mono"/>
              <a:buNone/>
              <a:defRPr sz="1800">
                <a:solidFill>
                  <a:schemeClr val="dk1"/>
                </a:solidFill>
              </a:defRPr>
            </a:lvl9pPr>
          </a:lstStyle>
          <a:p>
            <a:endParaRPr/>
          </a:p>
        </p:txBody>
      </p:sp>
      <p:sp>
        <p:nvSpPr>
          <p:cNvPr id="490" name="Google Shape;490;p30"/>
          <p:cNvSpPr txBox="1">
            <a:spLocks noGrp="1"/>
          </p:cNvSpPr>
          <p:nvPr>
            <p:ph type="title"/>
          </p:nvPr>
        </p:nvSpPr>
        <p:spPr>
          <a:xfrm>
            <a:off x="251400" y="180775"/>
            <a:ext cx="8685900" cy="1022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2"/>
              </a:buClr>
              <a:buSzPts val="6000"/>
              <a:buFont typeface="Caveat"/>
              <a:buNone/>
              <a:defRPr/>
            </a:lvl1pPr>
            <a:lvl2pPr lvl="1">
              <a:spcBef>
                <a:spcPts val="0"/>
              </a:spcBef>
              <a:spcAft>
                <a:spcPts val="0"/>
              </a:spcAft>
              <a:buClr>
                <a:schemeClr val="lt2"/>
              </a:buClr>
              <a:buSzPts val="6000"/>
              <a:buFont typeface="Caveat"/>
              <a:buNone/>
              <a:defRPr/>
            </a:lvl2pPr>
            <a:lvl3pPr lvl="2">
              <a:spcBef>
                <a:spcPts val="0"/>
              </a:spcBef>
              <a:spcAft>
                <a:spcPts val="0"/>
              </a:spcAft>
              <a:buClr>
                <a:schemeClr val="lt2"/>
              </a:buClr>
              <a:buSzPts val="6000"/>
              <a:buFont typeface="Caveat"/>
              <a:buNone/>
              <a:defRPr/>
            </a:lvl3pPr>
            <a:lvl4pPr lvl="3">
              <a:spcBef>
                <a:spcPts val="0"/>
              </a:spcBef>
              <a:spcAft>
                <a:spcPts val="0"/>
              </a:spcAft>
              <a:buClr>
                <a:schemeClr val="lt2"/>
              </a:buClr>
              <a:buSzPts val="6000"/>
              <a:buFont typeface="Caveat"/>
              <a:buNone/>
              <a:defRPr/>
            </a:lvl4pPr>
            <a:lvl5pPr lvl="4">
              <a:spcBef>
                <a:spcPts val="0"/>
              </a:spcBef>
              <a:spcAft>
                <a:spcPts val="0"/>
              </a:spcAft>
              <a:buClr>
                <a:schemeClr val="lt2"/>
              </a:buClr>
              <a:buSzPts val="6000"/>
              <a:buFont typeface="Caveat"/>
              <a:buNone/>
              <a:defRPr/>
            </a:lvl5pPr>
            <a:lvl6pPr lvl="5">
              <a:spcBef>
                <a:spcPts val="0"/>
              </a:spcBef>
              <a:spcAft>
                <a:spcPts val="0"/>
              </a:spcAft>
              <a:buClr>
                <a:schemeClr val="lt2"/>
              </a:buClr>
              <a:buSzPts val="6000"/>
              <a:buFont typeface="Caveat"/>
              <a:buNone/>
              <a:defRPr/>
            </a:lvl6pPr>
            <a:lvl7pPr lvl="6">
              <a:spcBef>
                <a:spcPts val="0"/>
              </a:spcBef>
              <a:spcAft>
                <a:spcPts val="0"/>
              </a:spcAft>
              <a:buClr>
                <a:schemeClr val="lt2"/>
              </a:buClr>
              <a:buSzPts val="6000"/>
              <a:buFont typeface="Caveat"/>
              <a:buNone/>
              <a:defRPr/>
            </a:lvl7pPr>
            <a:lvl8pPr lvl="7">
              <a:spcBef>
                <a:spcPts val="0"/>
              </a:spcBef>
              <a:spcAft>
                <a:spcPts val="0"/>
              </a:spcAft>
              <a:buClr>
                <a:schemeClr val="lt2"/>
              </a:buClr>
              <a:buSzPts val="6000"/>
              <a:buFont typeface="Caveat"/>
              <a:buNone/>
              <a:defRPr/>
            </a:lvl8pPr>
            <a:lvl9pPr lvl="8">
              <a:spcBef>
                <a:spcPts val="0"/>
              </a:spcBef>
              <a:spcAft>
                <a:spcPts val="0"/>
              </a:spcAft>
              <a:buClr>
                <a:schemeClr val="lt2"/>
              </a:buClr>
              <a:buSzPts val="6000"/>
              <a:buFont typeface="Caveat"/>
              <a:buNone/>
              <a:defRPr/>
            </a:lvl9pPr>
          </a:lstStyle>
          <a:p>
            <a:endParaRPr/>
          </a:p>
        </p:txBody>
      </p:sp>
      <p:cxnSp>
        <p:nvCxnSpPr>
          <p:cNvPr id="491" name="Google Shape;491;p30"/>
          <p:cNvCxnSpPr/>
          <p:nvPr/>
        </p:nvCxnSpPr>
        <p:spPr>
          <a:xfrm rot="10800000">
            <a:off x="-3050" y="4833927"/>
            <a:ext cx="9150000" cy="0"/>
          </a:xfrm>
          <a:prstGeom prst="straightConnector1">
            <a:avLst/>
          </a:prstGeom>
          <a:noFill/>
          <a:ln w="19050" cap="flat" cmpd="sng">
            <a:solidFill>
              <a:schemeClr val="accent6"/>
            </a:solidFill>
            <a:prstDash val="solid"/>
            <a:round/>
            <a:headEnd type="none" w="med" len="med"/>
            <a:tailEnd type="none" w="med" len="med"/>
          </a:ln>
        </p:spPr>
      </p:cxnSp>
      <p:sp>
        <p:nvSpPr>
          <p:cNvPr id="492" name="Google Shape;492;p30"/>
          <p:cNvSpPr/>
          <p:nvPr/>
        </p:nvSpPr>
        <p:spPr>
          <a:xfrm flipH="1">
            <a:off x="801729" y="4414425"/>
            <a:ext cx="4232100" cy="418500"/>
          </a:xfrm>
          <a:prstGeom prst="round2SameRect">
            <a:avLst>
              <a:gd name="adj1" fmla="val 16667"/>
              <a:gd name="adj2" fmla="val 0"/>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93" name="Google Shape;493;p30"/>
          <p:cNvSpPr txBox="1">
            <a:spLocks noGrp="1"/>
          </p:cNvSpPr>
          <p:nvPr>
            <p:ph type="subTitle" idx="6"/>
          </p:nvPr>
        </p:nvSpPr>
        <p:spPr>
          <a:xfrm>
            <a:off x="802850" y="4415225"/>
            <a:ext cx="4232100" cy="4185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Font typeface="IBM Plex Mono"/>
              <a:buNone/>
              <a:defRPr sz="1800">
                <a:solidFill>
                  <a:schemeClr val="dk1"/>
                </a:solidFill>
              </a:defRPr>
            </a:lvl2pPr>
            <a:lvl3pPr lvl="2">
              <a:spcBef>
                <a:spcPts val="0"/>
              </a:spcBef>
              <a:spcAft>
                <a:spcPts val="0"/>
              </a:spcAft>
              <a:buClr>
                <a:schemeClr val="dk1"/>
              </a:buClr>
              <a:buSzPts val="1800"/>
              <a:buFont typeface="IBM Plex Mono"/>
              <a:buNone/>
              <a:defRPr sz="1800">
                <a:solidFill>
                  <a:schemeClr val="dk1"/>
                </a:solidFill>
              </a:defRPr>
            </a:lvl3pPr>
            <a:lvl4pPr lvl="3">
              <a:spcBef>
                <a:spcPts val="0"/>
              </a:spcBef>
              <a:spcAft>
                <a:spcPts val="0"/>
              </a:spcAft>
              <a:buClr>
                <a:schemeClr val="dk1"/>
              </a:buClr>
              <a:buSzPts val="1800"/>
              <a:buFont typeface="IBM Plex Mono"/>
              <a:buNone/>
              <a:defRPr sz="1800">
                <a:solidFill>
                  <a:schemeClr val="dk1"/>
                </a:solidFill>
              </a:defRPr>
            </a:lvl4pPr>
            <a:lvl5pPr lvl="4">
              <a:spcBef>
                <a:spcPts val="0"/>
              </a:spcBef>
              <a:spcAft>
                <a:spcPts val="0"/>
              </a:spcAft>
              <a:buClr>
                <a:schemeClr val="dk1"/>
              </a:buClr>
              <a:buSzPts val="1800"/>
              <a:buFont typeface="IBM Plex Mono"/>
              <a:buNone/>
              <a:defRPr sz="1800">
                <a:solidFill>
                  <a:schemeClr val="dk1"/>
                </a:solidFill>
              </a:defRPr>
            </a:lvl5pPr>
            <a:lvl6pPr lvl="5">
              <a:spcBef>
                <a:spcPts val="0"/>
              </a:spcBef>
              <a:spcAft>
                <a:spcPts val="0"/>
              </a:spcAft>
              <a:buClr>
                <a:schemeClr val="dk1"/>
              </a:buClr>
              <a:buSzPts val="1800"/>
              <a:buFont typeface="IBM Plex Mono"/>
              <a:buNone/>
              <a:defRPr sz="1800">
                <a:solidFill>
                  <a:schemeClr val="dk1"/>
                </a:solidFill>
              </a:defRPr>
            </a:lvl6pPr>
            <a:lvl7pPr lvl="6">
              <a:spcBef>
                <a:spcPts val="0"/>
              </a:spcBef>
              <a:spcAft>
                <a:spcPts val="0"/>
              </a:spcAft>
              <a:buClr>
                <a:schemeClr val="dk1"/>
              </a:buClr>
              <a:buSzPts val="1800"/>
              <a:buFont typeface="IBM Plex Mono"/>
              <a:buNone/>
              <a:defRPr sz="1800">
                <a:solidFill>
                  <a:schemeClr val="dk1"/>
                </a:solidFill>
              </a:defRPr>
            </a:lvl7pPr>
            <a:lvl8pPr lvl="7">
              <a:spcBef>
                <a:spcPts val="0"/>
              </a:spcBef>
              <a:spcAft>
                <a:spcPts val="0"/>
              </a:spcAft>
              <a:buClr>
                <a:schemeClr val="dk1"/>
              </a:buClr>
              <a:buSzPts val="1800"/>
              <a:buFont typeface="IBM Plex Mono"/>
              <a:buNone/>
              <a:defRPr sz="1800">
                <a:solidFill>
                  <a:schemeClr val="dk1"/>
                </a:solidFill>
              </a:defRPr>
            </a:lvl8pPr>
            <a:lvl9pPr lvl="8">
              <a:spcBef>
                <a:spcPts val="0"/>
              </a:spcBef>
              <a:spcAft>
                <a:spcPts val="0"/>
              </a:spcAft>
              <a:buClr>
                <a:schemeClr val="dk1"/>
              </a:buClr>
              <a:buSzPts val="1800"/>
              <a:buFont typeface="IBM Plex Mono"/>
              <a:buNone/>
              <a:defRPr sz="18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duction">
  <p:cSld name="CUSTOM_13">
    <p:spTree>
      <p:nvGrpSpPr>
        <p:cNvPr id="1" name="Shape 13"/>
        <p:cNvGrpSpPr/>
        <p:nvPr/>
      </p:nvGrpSpPr>
      <p:grpSpPr>
        <a:xfrm>
          <a:off x="0" y="0"/>
          <a:ext cx="0" cy="0"/>
          <a:chOff x="0" y="0"/>
          <a:chExt cx="0" cy="0"/>
        </a:xfrm>
      </p:grpSpPr>
      <p:sp>
        <p:nvSpPr>
          <p:cNvPr id="14" name="Google Shape;14;p4"/>
          <p:cNvSpPr/>
          <p:nvPr/>
        </p:nvSpPr>
        <p:spPr>
          <a:xfrm>
            <a:off x="4728675" y="544175"/>
            <a:ext cx="3732900" cy="4052700"/>
          </a:xfrm>
          <a:prstGeom prst="roundRect">
            <a:avLst>
              <a:gd name="adj" fmla="val 2627"/>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 name="Google Shape;15;p4"/>
          <p:cNvSpPr txBox="1">
            <a:spLocks noGrp="1"/>
          </p:cNvSpPr>
          <p:nvPr>
            <p:ph type="title"/>
          </p:nvPr>
        </p:nvSpPr>
        <p:spPr>
          <a:xfrm>
            <a:off x="243925" y="3881325"/>
            <a:ext cx="4484700" cy="864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6000"/>
              <a:buNone/>
              <a:defRPr/>
            </a:lvl1pPr>
            <a:lvl2pPr lvl="1">
              <a:lnSpc>
                <a:spcPct val="100000"/>
              </a:lnSpc>
              <a:spcBef>
                <a:spcPts val="0"/>
              </a:spcBef>
              <a:spcAft>
                <a:spcPts val="0"/>
              </a:spcAft>
              <a:buSzPts val="6000"/>
              <a:buNone/>
              <a:defRPr/>
            </a:lvl2pPr>
            <a:lvl3pPr lvl="2">
              <a:lnSpc>
                <a:spcPct val="100000"/>
              </a:lnSpc>
              <a:spcBef>
                <a:spcPts val="0"/>
              </a:spcBef>
              <a:spcAft>
                <a:spcPts val="0"/>
              </a:spcAft>
              <a:buSzPts val="6000"/>
              <a:buNone/>
              <a:defRPr/>
            </a:lvl3pPr>
            <a:lvl4pPr lvl="3">
              <a:lnSpc>
                <a:spcPct val="100000"/>
              </a:lnSpc>
              <a:spcBef>
                <a:spcPts val="0"/>
              </a:spcBef>
              <a:spcAft>
                <a:spcPts val="0"/>
              </a:spcAft>
              <a:buSzPts val="6000"/>
              <a:buNone/>
              <a:defRPr/>
            </a:lvl4pPr>
            <a:lvl5pPr lvl="4">
              <a:lnSpc>
                <a:spcPct val="100000"/>
              </a:lnSpc>
              <a:spcBef>
                <a:spcPts val="0"/>
              </a:spcBef>
              <a:spcAft>
                <a:spcPts val="0"/>
              </a:spcAft>
              <a:buSzPts val="6000"/>
              <a:buNone/>
              <a:defRPr/>
            </a:lvl5pPr>
            <a:lvl6pPr lvl="5">
              <a:lnSpc>
                <a:spcPct val="100000"/>
              </a:lnSpc>
              <a:spcBef>
                <a:spcPts val="0"/>
              </a:spcBef>
              <a:spcAft>
                <a:spcPts val="0"/>
              </a:spcAft>
              <a:buSzPts val="6000"/>
              <a:buNone/>
              <a:defRPr/>
            </a:lvl6pPr>
            <a:lvl7pPr lvl="6">
              <a:lnSpc>
                <a:spcPct val="100000"/>
              </a:lnSpc>
              <a:spcBef>
                <a:spcPts val="0"/>
              </a:spcBef>
              <a:spcAft>
                <a:spcPts val="0"/>
              </a:spcAft>
              <a:buSzPts val="6000"/>
              <a:buNone/>
              <a:defRPr/>
            </a:lvl7pPr>
            <a:lvl8pPr lvl="7">
              <a:lnSpc>
                <a:spcPct val="100000"/>
              </a:lnSpc>
              <a:spcBef>
                <a:spcPts val="0"/>
              </a:spcBef>
              <a:spcAft>
                <a:spcPts val="0"/>
              </a:spcAft>
              <a:buSzPts val="6000"/>
              <a:buNone/>
              <a:defRPr/>
            </a:lvl8pPr>
            <a:lvl9pPr lvl="8">
              <a:lnSpc>
                <a:spcPct val="100000"/>
              </a:lnSpc>
              <a:spcBef>
                <a:spcPts val="0"/>
              </a:spcBef>
              <a:spcAft>
                <a:spcPts val="0"/>
              </a:spcAft>
              <a:buSzPts val="6000"/>
              <a:buNone/>
              <a:defRPr/>
            </a:lvl9pPr>
          </a:lstStyle>
          <a:p>
            <a:endParaRPr/>
          </a:p>
        </p:txBody>
      </p:sp>
      <p:sp>
        <p:nvSpPr>
          <p:cNvPr id="16" name="Google Shape;16;p4"/>
          <p:cNvSpPr txBox="1">
            <a:spLocks noGrp="1"/>
          </p:cNvSpPr>
          <p:nvPr>
            <p:ph type="sldNum" idx="12"/>
          </p:nvPr>
        </p:nvSpPr>
        <p:spPr>
          <a:xfrm>
            <a:off x="7624125" y="4852475"/>
            <a:ext cx="1470900" cy="192900"/>
          </a:xfrm>
          <a:prstGeom prst="rect">
            <a:avLst/>
          </a:prstGeom>
        </p:spPr>
        <p:txBody>
          <a:bodyPr spcFirstLastPara="1" wrap="square" lIns="91425" tIns="91425" rIns="91425" bIns="91425" anchor="ctr" anchorCtr="0">
            <a:noAutofit/>
          </a:bodyPr>
          <a:lstStyle>
            <a:lvl1pPr lvl="0" algn="r" rtl="0">
              <a:buNone/>
              <a:defRPr>
                <a:solidFill>
                  <a:schemeClr val="dk1"/>
                </a:solidFill>
              </a:defRPr>
            </a:lvl1pPr>
            <a:lvl2pPr lvl="1" algn="r" rtl="0">
              <a:buNone/>
              <a:defRPr>
                <a:solidFill>
                  <a:schemeClr val="dk1"/>
                </a:solidFill>
              </a:defRPr>
            </a:lvl2pPr>
            <a:lvl3pPr lvl="2" algn="r" rtl="0">
              <a:buNone/>
              <a:defRPr>
                <a:solidFill>
                  <a:schemeClr val="dk1"/>
                </a:solidFill>
              </a:defRPr>
            </a:lvl3pPr>
            <a:lvl4pPr lvl="3" algn="r" rtl="0">
              <a:buNone/>
              <a:defRPr>
                <a:solidFill>
                  <a:schemeClr val="dk1"/>
                </a:solidFill>
              </a:defRPr>
            </a:lvl4pPr>
            <a:lvl5pPr lvl="4" algn="r" rtl="0">
              <a:buNone/>
              <a:defRPr>
                <a:solidFill>
                  <a:schemeClr val="dk1"/>
                </a:solidFill>
              </a:defRPr>
            </a:lvl5pPr>
            <a:lvl6pPr lvl="5" algn="r" rtl="0">
              <a:buNone/>
              <a:defRPr>
                <a:solidFill>
                  <a:schemeClr val="dk1"/>
                </a:solidFill>
              </a:defRPr>
            </a:lvl6pPr>
            <a:lvl7pPr lvl="6" algn="r" rtl="0">
              <a:buNone/>
              <a:defRPr>
                <a:solidFill>
                  <a:schemeClr val="dk1"/>
                </a:solidFill>
              </a:defRPr>
            </a:lvl7pPr>
            <a:lvl8pPr lvl="7" algn="r" rtl="0">
              <a:buNone/>
              <a:defRPr>
                <a:solidFill>
                  <a:schemeClr val="dk1"/>
                </a:solidFill>
              </a:defRPr>
            </a:lvl8pPr>
            <a:lvl9pPr lvl="8" algn="r"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7" name="Google Shape;17;p4"/>
          <p:cNvSpPr txBox="1">
            <a:spLocks noGrp="1"/>
          </p:cNvSpPr>
          <p:nvPr>
            <p:ph type="body" idx="1"/>
          </p:nvPr>
        </p:nvSpPr>
        <p:spPr>
          <a:xfrm>
            <a:off x="5352125" y="1034150"/>
            <a:ext cx="2500200" cy="3066000"/>
          </a:xfrm>
          <a:prstGeom prst="rect">
            <a:avLst/>
          </a:prstGeom>
          <a:noFill/>
          <a:ln>
            <a:noFill/>
          </a:ln>
        </p:spPr>
        <p:txBody>
          <a:bodyPr spcFirstLastPara="1" wrap="square" lIns="0" tIns="0" rIns="0" bIns="0" anchor="b" anchorCtr="0">
            <a:normAutofit/>
          </a:bodyPr>
          <a:lstStyle>
            <a:lvl1pPr marL="457200" lvl="0"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1pPr>
            <a:lvl2pPr marL="914400" lvl="1"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2pPr>
            <a:lvl3pPr marL="1371600" lvl="2"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3pPr>
            <a:lvl4pPr marL="1828800" lvl="3"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4pPr>
            <a:lvl5pPr marL="2286000" lvl="4"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5pPr>
            <a:lvl6pPr marL="2743200" lvl="5"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6pPr>
            <a:lvl7pPr marL="3200400" lvl="6"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7pPr>
            <a:lvl8pPr marL="3657600" lvl="7"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8pPr>
            <a:lvl9pPr marL="4114800" lvl="8"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9pPr>
          </a:lstStyle>
          <a:p>
            <a:endParaRPr/>
          </a:p>
        </p:txBody>
      </p:sp>
      <p:sp>
        <p:nvSpPr>
          <p:cNvPr id="18" name="Google Shape;18;p4"/>
          <p:cNvSpPr txBox="1">
            <a:spLocks noGrp="1"/>
          </p:cNvSpPr>
          <p:nvPr>
            <p:ph type="body" idx="2"/>
          </p:nvPr>
        </p:nvSpPr>
        <p:spPr>
          <a:xfrm>
            <a:off x="49550" y="4794775"/>
            <a:ext cx="2032800" cy="2625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body and image">
  <p:cSld name="CUSTOM_17_1">
    <p:spTree>
      <p:nvGrpSpPr>
        <p:cNvPr id="1" name="Shape 494"/>
        <p:cNvGrpSpPr/>
        <p:nvPr/>
      </p:nvGrpSpPr>
      <p:grpSpPr>
        <a:xfrm>
          <a:off x="0" y="0"/>
          <a:ext cx="0" cy="0"/>
          <a:chOff x="0" y="0"/>
          <a:chExt cx="0" cy="0"/>
        </a:xfrm>
      </p:grpSpPr>
      <p:sp>
        <p:nvSpPr>
          <p:cNvPr id="495" name="Google Shape;495;p31"/>
          <p:cNvSpPr>
            <a:spLocks noGrp="1"/>
          </p:cNvSpPr>
          <p:nvPr>
            <p:ph type="pic" idx="2"/>
          </p:nvPr>
        </p:nvSpPr>
        <p:spPr>
          <a:xfrm>
            <a:off x="5925600" y="0"/>
            <a:ext cx="3218400" cy="5143500"/>
          </a:xfrm>
          <a:prstGeom prst="rect">
            <a:avLst/>
          </a:prstGeom>
          <a:noFill/>
          <a:ln>
            <a:noFill/>
          </a:ln>
        </p:spPr>
      </p:sp>
      <p:sp>
        <p:nvSpPr>
          <p:cNvPr id="496" name="Google Shape;496;p31"/>
          <p:cNvSpPr txBox="1">
            <a:spLocks noGrp="1"/>
          </p:cNvSpPr>
          <p:nvPr>
            <p:ph type="body" idx="1"/>
          </p:nvPr>
        </p:nvSpPr>
        <p:spPr>
          <a:xfrm>
            <a:off x="390625" y="306925"/>
            <a:ext cx="3125400" cy="1685700"/>
          </a:xfrm>
          <a:prstGeom prst="rect">
            <a:avLst/>
          </a:prstGeom>
          <a:noFill/>
          <a:ln>
            <a:noFill/>
          </a:ln>
        </p:spPr>
        <p:txBody>
          <a:bodyPr spcFirstLastPara="1" wrap="square" lIns="0" tIns="91425" rIns="0" bIns="0" anchor="ctr" anchorCtr="0">
            <a:normAutofit/>
          </a:bodyPr>
          <a:lstStyle>
            <a:lvl1pPr marL="457200" lvl="0"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1pPr>
            <a:lvl2pPr marL="914400" lvl="1"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2pPr>
            <a:lvl3pPr marL="1371600" lvl="2"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3pPr>
            <a:lvl4pPr marL="1828800" lvl="3"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4pPr>
            <a:lvl5pPr marL="2286000" lvl="4"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5pPr>
            <a:lvl6pPr marL="2743200" lvl="5"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6pPr>
            <a:lvl7pPr marL="3200400" lvl="6"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7pPr>
            <a:lvl8pPr marL="3657600" lvl="7"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8pPr>
            <a:lvl9pPr marL="4114800" lvl="8"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9pPr>
          </a:lstStyle>
          <a:p>
            <a:endParaRPr/>
          </a:p>
        </p:txBody>
      </p:sp>
      <p:sp>
        <p:nvSpPr>
          <p:cNvPr id="497" name="Google Shape;497;p31"/>
          <p:cNvSpPr txBox="1">
            <a:spLocks noGrp="1"/>
          </p:cNvSpPr>
          <p:nvPr>
            <p:ph type="title"/>
          </p:nvPr>
        </p:nvSpPr>
        <p:spPr>
          <a:xfrm>
            <a:off x="274550" y="3283900"/>
            <a:ext cx="5430900" cy="1685700"/>
          </a:xfrm>
          <a:prstGeom prst="rect">
            <a:avLst/>
          </a:prstGeom>
        </p:spPr>
        <p:txBody>
          <a:bodyPr spcFirstLastPara="1" wrap="square" lIns="91425" tIns="91425" rIns="91425" bIns="91425" anchor="t" anchorCtr="0">
            <a:normAutofit/>
          </a:bodyPr>
          <a:lstStyle>
            <a:lvl1pPr lvl="0">
              <a:lnSpc>
                <a:spcPct val="80000"/>
              </a:lnSpc>
              <a:spcBef>
                <a:spcPts val="0"/>
              </a:spcBef>
              <a:spcAft>
                <a:spcPts val="0"/>
              </a:spcAft>
              <a:buClr>
                <a:schemeClr val="accent4"/>
              </a:buClr>
              <a:buSzPts val="6000"/>
              <a:buNone/>
              <a:defRPr>
                <a:solidFill>
                  <a:schemeClr val="accent4"/>
                </a:solidFill>
              </a:defRPr>
            </a:lvl1pPr>
            <a:lvl2pPr lvl="1">
              <a:lnSpc>
                <a:spcPct val="100000"/>
              </a:lnSpc>
              <a:spcBef>
                <a:spcPts val="0"/>
              </a:spcBef>
              <a:spcAft>
                <a:spcPts val="0"/>
              </a:spcAft>
              <a:buClr>
                <a:schemeClr val="accent4"/>
              </a:buClr>
              <a:buSzPts val="6000"/>
              <a:buNone/>
              <a:defRPr>
                <a:solidFill>
                  <a:schemeClr val="accent4"/>
                </a:solidFill>
              </a:defRPr>
            </a:lvl2pPr>
            <a:lvl3pPr lvl="2">
              <a:lnSpc>
                <a:spcPct val="100000"/>
              </a:lnSpc>
              <a:spcBef>
                <a:spcPts val="0"/>
              </a:spcBef>
              <a:spcAft>
                <a:spcPts val="0"/>
              </a:spcAft>
              <a:buClr>
                <a:schemeClr val="accent4"/>
              </a:buClr>
              <a:buSzPts val="6000"/>
              <a:buNone/>
              <a:defRPr>
                <a:solidFill>
                  <a:schemeClr val="accent4"/>
                </a:solidFill>
              </a:defRPr>
            </a:lvl3pPr>
            <a:lvl4pPr lvl="3">
              <a:lnSpc>
                <a:spcPct val="100000"/>
              </a:lnSpc>
              <a:spcBef>
                <a:spcPts val="0"/>
              </a:spcBef>
              <a:spcAft>
                <a:spcPts val="0"/>
              </a:spcAft>
              <a:buClr>
                <a:schemeClr val="accent4"/>
              </a:buClr>
              <a:buSzPts val="6000"/>
              <a:buNone/>
              <a:defRPr>
                <a:solidFill>
                  <a:schemeClr val="accent4"/>
                </a:solidFill>
              </a:defRPr>
            </a:lvl4pPr>
            <a:lvl5pPr lvl="4">
              <a:lnSpc>
                <a:spcPct val="100000"/>
              </a:lnSpc>
              <a:spcBef>
                <a:spcPts val="0"/>
              </a:spcBef>
              <a:spcAft>
                <a:spcPts val="0"/>
              </a:spcAft>
              <a:buClr>
                <a:schemeClr val="accent4"/>
              </a:buClr>
              <a:buSzPts val="6000"/>
              <a:buNone/>
              <a:defRPr>
                <a:solidFill>
                  <a:schemeClr val="accent4"/>
                </a:solidFill>
              </a:defRPr>
            </a:lvl5pPr>
            <a:lvl6pPr lvl="5">
              <a:lnSpc>
                <a:spcPct val="100000"/>
              </a:lnSpc>
              <a:spcBef>
                <a:spcPts val="0"/>
              </a:spcBef>
              <a:spcAft>
                <a:spcPts val="0"/>
              </a:spcAft>
              <a:buClr>
                <a:schemeClr val="accent4"/>
              </a:buClr>
              <a:buSzPts val="6000"/>
              <a:buNone/>
              <a:defRPr>
                <a:solidFill>
                  <a:schemeClr val="accent4"/>
                </a:solidFill>
              </a:defRPr>
            </a:lvl6pPr>
            <a:lvl7pPr lvl="6">
              <a:lnSpc>
                <a:spcPct val="100000"/>
              </a:lnSpc>
              <a:spcBef>
                <a:spcPts val="0"/>
              </a:spcBef>
              <a:spcAft>
                <a:spcPts val="0"/>
              </a:spcAft>
              <a:buClr>
                <a:schemeClr val="accent4"/>
              </a:buClr>
              <a:buSzPts val="6000"/>
              <a:buNone/>
              <a:defRPr>
                <a:solidFill>
                  <a:schemeClr val="accent4"/>
                </a:solidFill>
              </a:defRPr>
            </a:lvl7pPr>
            <a:lvl8pPr lvl="7">
              <a:lnSpc>
                <a:spcPct val="100000"/>
              </a:lnSpc>
              <a:spcBef>
                <a:spcPts val="0"/>
              </a:spcBef>
              <a:spcAft>
                <a:spcPts val="0"/>
              </a:spcAft>
              <a:buClr>
                <a:schemeClr val="accent4"/>
              </a:buClr>
              <a:buSzPts val="6000"/>
              <a:buNone/>
              <a:defRPr>
                <a:solidFill>
                  <a:schemeClr val="accent4"/>
                </a:solidFill>
              </a:defRPr>
            </a:lvl8pPr>
            <a:lvl9pPr lvl="8">
              <a:lnSpc>
                <a:spcPct val="100000"/>
              </a:lnSpc>
              <a:spcBef>
                <a:spcPts val="0"/>
              </a:spcBef>
              <a:spcAft>
                <a:spcPts val="0"/>
              </a:spcAft>
              <a:buClr>
                <a:schemeClr val="accent4"/>
              </a:buClr>
              <a:buSzPts val="6000"/>
              <a:buNone/>
              <a:defRPr>
                <a:solidFill>
                  <a:schemeClr val="accent4"/>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big ideas">
  <p:cSld name="CUSTOM_23_2_1_2">
    <p:spTree>
      <p:nvGrpSpPr>
        <p:cNvPr id="1" name="Shape 498"/>
        <p:cNvGrpSpPr/>
        <p:nvPr/>
      </p:nvGrpSpPr>
      <p:grpSpPr>
        <a:xfrm>
          <a:off x="0" y="0"/>
          <a:ext cx="0" cy="0"/>
          <a:chOff x="0" y="0"/>
          <a:chExt cx="0" cy="0"/>
        </a:xfrm>
      </p:grpSpPr>
      <p:sp>
        <p:nvSpPr>
          <p:cNvPr id="499" name="Google Shape;499;p32"/>
          <p:cNvSpPr/>
          <p:nvPr/>
        </p:nvSpPr>
        <p:spPr>
          <a:xfrm>
            <a:off x="3048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00" name="Google Shape;500;p32"/>
          <p:cNvSpPr/>
          <p:nvPr/>
        </p:nvSpPr>
        <p:spPr>
          <a:xfrm>
            <a:off x="4064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01" name="Google Shape;501;p32"/>
          <p:cNvSpPr/>
          <p:nvPr/>
        </p:nvSpPr>
        <p:spPr>
          <a:xfrm>
            <a:off x="4064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02" name="Google Shape;502;p32"/>
          <p:cNvSpPr/>
          <p:nvPr/>
        </p:nvSpPr>
        <p:spPr>
          <a:xfrm>
            <a:off x="6096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03" name="Google Shape;503;p32"/>
          <p:cNvSpPr/>
          <p:nvPr/>
        </p:nvSpPr>
        <p:spPr>
          <a:xfrm>
            <a:off x="5080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04" name="Google Shape;504;p32"/>
          <p:cNvSpPr/>
          <p:nvPr/>
        </p:nvSpPr>
        <p:spPr>
          <a:xfrm>
            <a:off x="5080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05" name="Google Shape;505;p32"/>
          <p:cNvSpPr/>
          <p:nvPr/>
        </p:nvSpPr>
        <p:spPr>
          <a:xfrm>
            <a:off x="7112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06" name="Google Shape;506;p32"/>
          <p:cNvSpPr/>
          <p:nvPr/>
        </p:nvSpPr>
        <p:spPr>
          <a:xfrm>
            <a:off x="7112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07" name="Google Shape;507;p32"/>
          <p:cNvSpPr/>
          <p:nvPr/>
        </p:nvSpPr>
        <p:spPr>
          <a:xfrm>
            <a:off x="3048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08" name="Google Shape;508;p32"/>
          <p:cNvSpPr/>
          <p:nvPr/>
        </p:nvSpPr>
        <p:spPr>
          <a:xfrm>
            <a:off x="8128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09" name="Google Shape;509;p32"/>
          <p:cNvSpPr/>
          <p:nvPr/>
        </p:nvSpPr>
        <p:spPr>
          <a:xfrm>
            <a:off x="8128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10" name="Google Shape;510;p32"/>
          <p:cNvSpPr/>
          <p:nvPr/>
        </p:nvSpPr>
        <p:spPr>
          <a:xfrm>
            <a:off x="6096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11" name="Google Shape;511;p32"/>
          <p:cNvSpPr/>
          <p:nvPr/>
        </p:nvSpPr>
        <p:spPr>
          <a:xfrm>
            <a:off x="4064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12" name="Google Shape;512;p32"/>
          <p:cNvSpPr/>
          <p:nvPr/>
        </p:nvSpPr>
        <p:spPr>
          <a:xfrm>
            <a:off x="6096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13" name="Google Shape;513;p32"/>
          <p:cNvSpPr/>
          <p:nvPr/>
        </p:nvSpPr>
        <p:spPr>
          <a:xfrm>
            <a:off x="8128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14" name="Google Shape;514;p32"/>
          <p:cNvSpPr/>
          <p:nvPr/>
        </p:nvSpPr>
        <p:spPr>
          <a:xfrm>
            <a:off x="2712475" y="376050"/>
            <a:ext cx="2920800" cy="4391400"/>
          </a:xfrm>
          <a:prstGeom prst="roundRect">
            <a:avLst>
              <a:gd name="adj" fmla="val 2627"/>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15" name="Google Shape;515;p32"/>
          <p:cNvSpPr txBox="1">
            <a:spLocks noGrp="1"/>
          </p:cNvSpPr>
          <p:nvPr>
            <p:ph type="body" idx="1"/>
          </p:nvPr>
        </p:nvSpPr>
        <p:spPr>
          <a:xfrm>
            <a:off x="3105200" y="1718575"/>
            <a:ext cx="2173800" cy="2538600"/>
          </a:xfrm>
          <a:prstGeom prst="rect">
            <a:avLst/>
          </a:prstGeom>
          <a:noFill/>
          <a:ln>
            <a:noFill/>
          </a:ln>
        </p:spPr>
        <p:txBody>
          <a:bodyPr spcFirstLastPara="1" wrap="square" lIns="0" tIns="91425" rIns="0" bIns="0" anchor="ctr" anchorCtr="0">
            <a:norm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516" name="Google Shape;516;p32"/>
          <p:cNvSpPr txBox="1">
            <a:spLocks noGrp="1"/>
          </p:cNvSpPr>
          <p:nvPr>
            <p:ph type="subTitle" idx="2"/>
          </p:nvPr>
        </p:nvSpPr>
        <p:spPr>
          <a:xfrm>
            <a:off x="3017300" y="603250"/>
            <a:ext cx="2261700" cy="1016100"/>
          </a:xfrm>
          <a:prstGeom prst="rect">
            <a:avLst/>
          </a:prstGeom>
        </p:spPr>
        <p:txBody>
          <a:bodyPr spcFirstLastPara="1" wrap="square" lIns="91425" tIns="91425" rIns="91425" bIns="91425" anchor="t" anchorCtr="0">
            <a:normAutofit/>
          </a:bodyPr>
          <a:lstStyle>
            <a:lvl1pPr lvl="0">
              <a:lnSpc>
                <a:spcPct val="80000"/>
              </a:lnSpc>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517" name="Google Shape;517;p32"/>
          <p:cNvSpPr/>
          <p:nvPr/>
        </p:nvSpPr>
        <p:spPr>
          <a:xfrm>
            <a:off x="5928825" y="376050"/>
            <a:ext cx="2920800" cy="4391400"/>
          </a:xfrm>
          <a:prstGeom prst="roundRect">
            <a:avLst>
              <a:gd name="adj" fmla="val 2627"/>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18" name="Google Shape;518;p32"/>
          <p:cNvSpPr txBox="1">
            <a:spLocks noGrp="1"/>
          </p:cNvSpPr>
          <p:nvPr>
            <p:ph type="body" idx="3"/>
          </p:nvPr>
        </p:nvSpPr>
        <p:spPr>
          <a:xfrm>
            <a:off x="6321550" y="1718575"/>
            <a:ext cx="2173800" cy="2538600"/>
          </a:xfrm>
          <a:prstGeom prst="rect">
            <a:avLst/>
          </a:prstGeom>
          <a:noFill/>
          <a:ln>
            <a:noFill/>
          </a:ln>
        </p:spPr>
        <p:txBody>
          <a:bodyPr spcFirstLastPara="1" wrap="square" lIns="0" tIns="91425" rIns="0" bIns="0" anchor="ctr" anchorCtr="0">
            <a:norm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519" name="Google Shape;519;p32"/>
          <p:cNvSpPr txBox="1">
            <a:spLocks noGrp="1"/>
          </p:cNvSpPr>
          <p:nvPr>
            <p:ph type="subTitle" idx="4"/>
          </p:nvPr>
        </p:nvSpPr>
        <p:spPr>
          <a:xfrm>
            <a:off x="6233650" y="603250"/>
            <a:ext cx="2261700" cy="1016100"/>
          </a:xfrm>
          <a:prstGeom prst="rect">
            <a:avLst/>
          </a:prstGeom>
        </p:spPr>
        <p:txBody>
          <a:bodyPr spcFirstLastPara="1" wrap="square" lIns="91425" tIns="91425" rIns="91425" bIns="91425" anchor="t" anchorCtr="0">
            <a:normAutofit/>
          </a:bodyPr>
          <a:lstStyle>
            <a:lvl1pPr lvl="0">
              <a:lnSpc>
                <a:spcPct val="80000"/>
              </a:lnSpc>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520" name="Google Shape;520;p32"/>
          <p:cNvSpPr txBox="1">
            <a:spLocks noGrp="1"/>
          </p:cNvSpPr>
          <p:nvPr>
            <p:ph type="title"/>
          </p:nvPr>
        </p:nvSpPr>
        <p:spPr>
          <a:xfrm>
            <a:off x="125700" y="299850"/>
            <a:ext cx="2516400" cy="1524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accent2"/>
              </a:buClr>
              <a:buSzPts val="4000"/>
              <a:buNone/>
              <a:defRPr sz="4000">
                <a:solidFill>
                  <a:schemeClr val="accent2"/>
                </a:solidFill>
              </a:defRPr>
            </a:lvl1pPr>
            <a:lvl2pPr lvl="1">
              <a:spcBef>
                <a:spcPts val="0"/>
              </a:spcBef>
              <a:spcAft>
                <a:spcPts val="0"/>
              </a:spcAft>
              <a:buClr>
                <a:schemeClr val="accent2"/>
              </a:buClr>
              <a:buSzPts val="4000"/>
              <a:buNone/>
              <a:defRPr sz="4000">
                <a:solidFill>
                  <a:schemeClr val="accent2"/>
                </a:solidFill>
              </a:defRPr>
            </a:lvl2pPr>
            <a:lvl3pPr lvl="2">
              <a:spcBef>
                <a:spcPts val="0"/>
              </a:spcBef>
              <a:spcAft>
                <a:spcPts val="0"/>
              </a:spcAft>
              <a:buClr>
                <a:schemeClr val="accent2"/>
              </a:buClr>
              <a:buSzPts val="4000"/>
              <a:buNone/>
              <a:defRPr sz="4000">
                <a:solidFill>
                  <a:schemeClr val="accent2"/>
                </a:solidFill>
              </a:defRPr>
            </a:lvl3pPr>
            <a:lvl4pPr lvl="3">
              <a:spcBef>
                <a:spcPts val="0"/>
              </a:spcBef>
              <a:spcAft>
                <a:spcPts val="0"/>
              </a:spcAft>
              <a:buClr>
                <a:schemeClr val="accent2"/>
              </a:buClr>
              <a:buSzPts val="4000"/>
              <a:buNone/>
              <a:defRPr sz="4000">
                <a:solidFill>
                  <a:schemeClr val="accent2"/>
                </a:solidFill>
              </a:defRPr>
            </a:lvl4pPr>
            <a:lvl5pPr lvl="4">
              <a:spcBef>
                <a:spcPts val="0"/>
              </a:spcBef>
              <a:spcAft>
                <a:spcPts val="0"/>
              </a:spcAft>
              <a:buClr>
                <a:schemeClr val="accent2"/>
              </a:buClr>
              <a:buSzPts val="4000"/>
              <a:buNone/>
              <a:defRPr sz="4000">
                <a:solidFill>
                  <a:schemeClr val="accent2"/>
                </a:solidFill>
              </a:defRPr>
            </a:lvl5pPr>
            <a:lvl6pPr lvl="5">
              <a:spcBef>
                <a:spcPts val="0"/>
              </a:spcBef>
              <a:spcAft>
                <a:spcPts val="0"/>
              </a:spcAft>
              <a:buClr>
                <a:schemeClr val="accent2"/>
              </a:buClr>
              <a:buSzPts val="4000"/>
              <a:buNone/>
              <a:defRPr sz="4000">
                <a:solidFill>
                  <a:schemeClr val="accent2"/>
                </a:solidFill>
              </a:defRPr>
            </a:lvl6pPr>
            <a:lvl7pPr lvl="6">
              <a:spcBef>
                <a:spcPts val="0"/>
              </a:spcBef>
              <a:spcAft>
                <a:spcPts val="0"/>
              </a:spcAft>
              <a:buClr>
                <a:schemeClr val="accent2"/>
              </a:buClr>
              <a:buSzPts val="4000"/>
              <a:buNone/>
              <a:defRPr sz="4000">
                <a:solidFill>
                  <a:schemeClr val="accent2"/>
                </a:solidFill>
              </a:defRPr>
            </a:lvl7pPr>
            <a:lvl8pPr lvl="7">
              <a:spcBef>
                <a:spcPts val="0"/>
              </a:spcBef>
              <a:spcAft>
                <a:spcPts val="0"/>
              </a:spcAft>
              <a:buClr>
                <a:schemeClr val="accent2"/>
              </a:buClr>
              <a:buSzPts val="4000"/>
              <a:buNone/>
              <a:defRPr sz="4000">
                <a:solidFill>
                  <a:schemeClr val="accent2"/>
                </a:solidFill>
              </a:defRPr>
            </a:lvl8pPr>
            <a:lvl9pPr lvl="8">
              <a:spcBef>
                <a:spcPts val="0"/>
              </a:spcBef>
              <a:spcAft>
                <a:spcPts val="0"/>
              </a:spcAft>
              <a:buClr>
                <a:schemeClr val="accent2"/>
              </a:buClr>
              <a:buSzPts val="4000"/>
              <a:buNone/>
              <a:defRPr sz="4000">
                <a:solidFill>
                  <a:schemeClr val="accent2"/>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ree big ideas">
  <p:cSld name="CUSTOM_20_1">
    <p:spTree>
      <p:nvGrpSpPr>
        <p:cNvPr id="1" name="Shape 521"/>
        <p:cNvGrpSpPr/>
        <p:nvPr/>
      </p:nvGrpSpPr>
      <p:grpSpPr>
        <a:xfrm>
          <a:off x="0" y="0"/>
          <a:ext cx="0" cy="0"/>
          <a:chOff x="0" y="0"/>
          <a:chExt cx="0" cy="0"/>
        </a:xfrm>
      </p:grpSpPr>
      <p:sp>
        <p:nvSpPr>
          <p:cNvPr id="522" name="Google Shape;522;p33"/>
          <p:cNvSpPr/>
          <p:nvPr/>
        </p:nvSpPr>
        <p:spPr>
          <a:xfrm>
            <a:off x="1016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23" name="Google Shape;523;p33"/>
          <p:cNvSpPr/>
          <p:nvPr/>
        </p:nvSpPr>
        <p:spPr>
          <a:xfrm>
            <a:off x="3048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24" name="Google Shape;524;p33"/>
          <p:cNvSpPr/>
          <p:nvPr/>
        </p:nvSpPr>
        <p:spPr>
          <a:xfrm>
            <a:off x="4064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25" name="Google Shape;525;p33"/>
          <p:cNvSpPr/>
          <p:nvPr/>
        </p:nvSpPr>
        <p:spPr>
          <a:xfrm>
            <a:off x="4064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26" name="Google Shape;526;p33"/>
          <p:cNvSpPr/>
          <p:nvPr/>
        </p:nvSpPr>
        <p:spPr>
          <a:xfrm>
            <a:off x="6074103"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27" name="Google Shape;527;p33"/>
          <p:cNvSpPr/>
          <p:nvPr/>
        </p:nvSpPr>
        <p:spPr>
          <a:xfrm>
            <a:off x="5080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28" name="Google Shape;528;p33"/>
          <p:cNvSpPr/>
          <p:nvPr/>
        </p:nvSpPr>
        <p:spPr>
          <a:xfrm>
            <a:off x="5080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29" name="Google Shape;529;p33"/>
          <p:cNvSpPr/>
          <p:nvPr/>
        </p:nvSpPr>
        <p:spPr>
          <a:xfrm>
            <a:off x="7090103"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30" name="Google Shape;530;p33"/>
          <p:cNvSpPr/>
          <p:nvPr/>
        </p:nvSpPr>
        <p:spPr>
          <a:xfrm>
            <a:off x="7112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31" name="Google Shape;531;p33"/>
          <p:cNvSpPr/>
          <p:nvPr/>
        </p:nvSpPr>
        <p:spPr>
          <a:xfrm>
            <a:off x="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32" name="Google Shape;532;p33"/>
          <p:cNvSpPr/>
          <p:nvPr/>
        </p:nvSpPr>
        <p:spPr>
          <a:xfrm>
            <a:off x="2032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33" name="Google Shape;533;p33"/>
          <p:cNvSpPr/>
          <p:nvPr/>
        </p:nvSpPr>
        <p:spPr>
          <a:xfrm>
            <a:off x="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34" name="Google Shape;534;p33"/>
          <p:cNvSpPr/>
          <p:nvPr/>
        </p:nvSpPr>
        <p:spPr>
          <a:xfrm>
            <a:off x="2032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35" name="Google Shape;535;p33"/>
          <p:cNvSpPr/>
          <p:nvPr/>
        </p:nvSpPr>
        <p:spPr>
          <a:xfrm>
            <a:off x="1016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36" name="Google Shape;536;p33"/>
          <p:cNvSpPr/>
          <p:nvPr/>
        </p:nvSpPr>
        <p:spPr>
          <a:xfrm>
            <a:off x="3048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37" name="Google Shape;537;p33"/>
          <p:cNvSpPr/>
          <p:nvPr/>
        </p:nvSpPr>
        <p:spPr>
          <a:xfrm>
            <a:off x="8128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38" name="Google Shape;538;p33"/>
          <p:cNvSpPr/>
          <p:nvPr/>
        </p:nvSpPr>
        <p:spPr>
          <a:xfrm>
            <a:off x="8128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39" name="Google Shape;539;p33"/>
          <p:cNvSpPr/>
          <p:nvPr/>
        </p:nvSpPr>
        <p:spPr>
          <a:xfrm>
            <a:off x="6096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40" name="Google Shape;540;p33"/>
          <p:cNvSpPr/>
          <p:nvPr/>
        </p:nvSpPr>
        <p:spPr>
          <a:xfrm>
            <a:off x="3261340" y="296425"/>
            <a:ext cx="2621400" cy="3364200"/>
          </a:xfrm>
          <a:prstGeom prst="roundRect">
            <a:avLst>
              <a:gd name="adj" fmla="val 2627"/>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41" name="Google Shape;541;p33"/>
          <p:cNvSpPr/>
          <p:nvPr/>
        </p:nvSpPr>
        <p:spPr>
          <a:xfrm>
            <a:off x="6096000" y="296425"/>
            <a:ext cx="2621400" cy="3364200"/>
          </a:xfrm>
          <a:prstGeom prst="roundRect">
            <a:avLst>
              <a:gd name="adj" fmla="val 2627"/>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42" name="Google Shape;542;p33"/>
          <p:cNvSpPr/>
          <p:nvPr/>
        </p:nvSpPr>
        <p:spPr>
          <a:xfrm>
            <a:off x="426698" y="296425"/>
            <a:ext cx="2621400" cy="3364200"/>
          </a:xfrm>
          <a:prstGeom prst="roundRect">
            <a:avLst>
              <a:gd name="adj" fmla="val 2627"/>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43" name="Google Shape;543;p33"/>
          <p:cNvSpPr txBox="1">
            <a:spLocks noGrp="1"/>
          </p:cNvSpPr>
          <p:nvPr>
            <p:ph type="body" idx="1"/>
          </p:nvPr>
        </p:nvSpPr>
        <p:spPr>
          <a:xfrm>
            <a:off x="632900" y="1708100"/>
            <a:ext cx="2173800" cy="1659000"/>
          </a:xfrm>
          <a:prstGeom prst="rect">
            <a:avLst/>
          </a:prstGeom>
        </p:spPr>
        <p:txBody>
          <a:bodyPr spcFirstLastPara="1" wrap="square" lIns="0" tIns="91425" rIns="0" bIns="0" anchor="t" anchorCtr="0">
            <a:norm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544" name="Google Shape;544;p33"/>
          <p:cNvSpPr txBox="1">
            <a:spLocks noGrp="1"/>
          </p:cNvSpPr>
          <p:nvPr>
            <p:ph type="body" idx="2"/>
          </p:nvPr>
        </p:nvSpPr>
        <p:spPr>
          <a:xfrm>
            <a:off x="3474200" y="1708100"/>
            <a:ext cx="2173800" cy="1659000"/>
          </a:xfrm>
          <a:prstGeom prst="rect">
            <a:avLst/>
          </a:prstGeom>
          <a:noFill/>
          <a:ln>
            <a:noFill/>
          </a:ln>
        </p:spPr>
        <p:txBody>
          <a:bodyPr spcFirstLastPara="1" wrap="square" lIns="0" tIns="91425" rIns="0" bIns="0" anchor="ctr" anchorCtr="0">
            <a:norm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545" name="Google Shape;545;p33"/>
          <p:cNvSpPr txBox="1">
            <a:spLocks noGrp="1"/>
          </p:cNvSpPr>
          <p:nvPr>
            <p:ph type="body" idx="3"/>
          </p:nvPr>
        </p:nvSpPr>
        <p:spPr>
          <a:xfrm>
            <a:off x="6315500" y="1708100"/>
            <a:ext cx="2173800" cy="1659000"/>
          </a:xfrm>
          <a:prstGeom prst="rect">
            <a:avLst/>
          </a:prstGeom>
          <a:noFill/>
          <a:ln>
            <a:noFill/>
          </a:ln>
        </p:spPr>
        <p:txBody>
          <a:bodyPr spcFirstLastPara="1" wrap="square" lIns="0" tIns="91425" rIns="0" bIns="0" anchor="ctr" anchorCtr="0">
            <a:norm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546" name="Google Shape;546;p33"/>
          <p:cNvSpPr txBox="1">
            <a:spLocks noGrp="1"/>
          </p:cNvSpPr>
          <p:nvPr>
            <p:ph type="title"/>
          </p:nvPr>
        </p:nvSpPr>
        <p:spPr>
          <a:xfrm>
            <a:off x="314425" y="3904925"/>
            <a:ext cx="7600800" cy="11388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4"/>
              </a:buClr>
              <a:buSzPts val="6000"/>
              <a:buNone/>
              <a:defRPr>
                <a:solidFill>
                  <a:schemeClr val="accent4"/>
                </a:solidFill>
              </a:defRPr>
            </a:lvl1pPr>
            <a:lvl2pPr lvl="1">
              <a:lnSpc>
                <a:spcPct val="100000"/>
              </a:lnSpc>
              <a:spcBef>
                <a:spcPts val="0"/>
              </a:spcBef>
              <a:spcAft>
                <a:spcPts val="0"/>
              </a:spcAft>
              <a:buClr>
                <a:schemeClr val="accent4"/>
              </a:buClr>
              <a:buSzPts val="6000"/>
              <a:buNone/>
              <a:defRPr>
                <a:solidFill>
                  <a:schemeClr val="accent4"/>
                </a:solidFill>
              </a:defRPr>
            </a:lvl2pPr>
            <a:lvl3pPr lvl="2">
              <a:lnSpc>
                <a:spcPct val="100000"/>
              </a:lnSpc>
              <a:spcBef>
                <a:spcPts val="0"/>
              </a:spcBef>
              <a:spcAft>
                <a:spcPts val="0"/>
              </a:spcAft>
              <a:buClr>
                <a:schemeClr val="accent4"/>
              </a:buClr>
              <a:buSzPts val="6000"/>
              <a:buNone/>
              <a:defRPr>
                <a:solidFill>
                  <a:schemeClr val="accent4"/>
                </a:solidFill>
              </a:defRPr>
            </a:lvl3pPr>
            <a:lvl4pPr lvl="3">
              <a:lnSpc>
                <a:spcPct val="100000"/>
              </a:lnSpc>
              <a:spcBef>
                <a:spcPts val="0"/>
              </a:spcBef>
              <a:spcAft>
                <a:spcPts val="0"/>
              </a:spcAft>
              <a:buClr>
                <a:schemeClr val="accent4"/>
              </a:buClr>
              <a:buSzPts val="6000"/>
              <a:buNone/>
              <a:defRPr>
                <a:solidFill>
                  <a:schemeClr val="accent4"/>
                </a:solidFill>
              </a:defRPr>
            </a:lvl4pPr>
            <a:lvl5pPr lvl="4">
              <a:lnSpc>
                <a:spcPct val="100000"/>
              </a:lnSpc>
              <a:spcBef>
                <a:spcPts val="0"/>
              </a:spcBef>
              <a:spcAft>
                <a:spcPts val="0"/>
              </a:spcAft>
              <a:buClr>
                <a:schemeClr val="accent4"/>
              </a:buClr>
              <a:buSzPts val="6000"/>
              <a:buNone/>
              <a:defRPr>
                <a:solidFill>
                  <a:schemeClr val="accent4"/>
                </a:solidFill>
              </a:defRPr>
            </a:lvl5pPr>
            <a:lvl6pPr lvl="5">
              <a:lnSpc>
                <a:spcPct val="100000"/>
              </a:lnSpc>
              <a:spcBef>
                <a:spcPts val="0"/>
              </a:spcBef>
              <a:spcAft>
                <a:spcPts val="0"/>
              </a:spcAft>
              <a:buClr>
                <a:schemeClr val="accent4"/>
              </a:buClr>
              <a:buSzPts val="6000"/>
              <a:buNone/>
              <a:defRPr>
                <a:solidFill>
                  <a:schemeClr val="accent4"/>
                </a:solidFill>
              </a:defRPr>
            </a:lvl6pPr>
            <a:lvl7pPr lvl="6">
              <a:lnSpc>
                <a:spcPct val="100000"/>
              </a:lnSpc>
              <a:spcBef>
                <a:spcPts val="0"/>
              </a:spcBef>
              <a:spcAft>
                <a:spcPts val="0"/>
              </a:spcAft>
              <a:buClr>
                <a:schemeClr val="accent4"/>
              </a:buClr>
              <a:buSzPts val="6000"/>
              <a:buNone/>
              <a:defRPr>
                <a:solidFill>
                  <a:schemeClr val="accent4"/>
                </a:solidFill>
              </a:defRPr>
            </a:lvl7pPr>
            <a:lvl8pPr lvl="7">
              <a:lnSpc>
                <a:spcPct val="100000"/>
              </a:lnSpc>
              <a:spcBef>
                <a:spcPts val="0"/>
              </a:spcBef>
              <a:spcAft>
                <a:spcPts val="0"/>
              </a:spcAft>
              <a:buClr>
                <a:schemeClr val="accent4"/>
              </a:buClr>
              <a:buSzPts val="6000"/>
              <a:buNone/>
              <a:defRPr>
                <a:solidFill>
                  <a:schemeClr val="accent4"/>
                </a:solidFill>
              </a:defRPr>
            </a:lvl8pPr>
            <a:lvl9pPr lvl="8">
              <a:lnSpc>
                <a:spcPct val="100000"/>
              </a:lnSpc>
              <a:spcBef>
                <a:spcPts val="0"/>
              </a:spcBef>
              <a:spcAft>
                <a:spcPts val="0"/>
              </a:spcAft>
              <a:buClr>
                <a:schemeClr val="accent4"/>
              </a:buClr>
              <a:buSzPts val="6000"/>
              <a:buNone/>
              <a:defRPr>
                <a:solidFill>
                  <a:schemeClr val="accent4"/>
                </a:solidFill>
              </a:defRPr>
            </a:lvl9pPr>
          </a:lstStyle>
          <a:p>
            <a:endParaRPr/>
          </a:p>
        </p:txBody>
      </p:sp>
      <p:sp>
        <p:nvSpPr>
          <p:cNvPr id="547" name="Google Shape;547;p33"/>
          <p:cNvSpPr txBox="1">
            <a:spLocks noGrp="1"/>
          </p:cNvSpPr>
          <p:nvPr>
            <p:ph type="subTitle" idx="4"/>
          </p:nvPr>
        </p:nvSpPr>
        <p:spPr>
          <a:xfrm>
            <a:off x="606550" y="395850"/>
            <a:ext cx="2261700" cy="1016100"/>
          </a:xfrm>
          <a:prstGeom prst="rect">
            <a:avLst/>
          </a:prstGeom>
        </p:spPr>
        <p:txBody>
          <a:bodyPr spcFirstLastPara="1" wrap="square" lIns="91425" tIns="91425" rIns="91425" bIns="91425" anchor="t" anchorCtr="0">
            <a:normAutofit/>
          </a:bodyPr>
          <a:lstStyle>
            <a:lvl1pPr lvl="0">
              <a:lnSpc>
                <a:spcPct val="80000"/>
              </a:lnSpc>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548" name="Google Shape;548;p33"/>
          <p:cNvSpPr txBox="1">
            <a:spLocks noGrp="1"/>
          </p:cNvSpPr>
          <p:nvPr>
            <p:ph type="subTitle" idx="5"/>
          </p:nvPr>
        </p:nvSpPr>
        <p:spPr>
          <a:xfrm>
            <a:off x="3441200" y="395850"/>
            <a:ext cx="2261700" cy="1016100"/>
          </a:xfrm>
          <a:prstGeom prst="rect">
            <a:avLst/>
          </a:prstGeom>
        </p:spPr>
        <p:txBody>
          <a:bodyPr spcFirstLastPara="1" wrap="square" lIns="91425" tIns="91425" rIns="91425" bIns="91425" anchor="t" anchorCtr="0">
            <a:normAutofit/>
          </a:bodyPr>
          <a:lstStyle>
            <a:lvl1pPr lvl="0">
              <a:lnSpc>
                <a:spcPct val="80000"/>
              </a:lnSpc>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549" name="Google Shape;549;p33"/>
          <p:cNvSpPr txBox="1">
            <a:spLocks noGrp="1"/>
          </p:cNvSpPr>
          <p:nvPr>
            <p:ph type="subTitle" idx="6"/>
          </p:nvPr>
        </p:nvSpPr>
        <p:spPr>
          <a:xfrm>
            <a:off x="6275850" y="395850"/>
            <a:ext cx="2261700" cy="1016100"/>
          </a:xfrm>
          <a:prstGeom prst="rect">
            <a:avLst/>
          </a:prstGeom>
        </p:spPr>
        <p:txBody>
          <a:bodyPr spcFirstLastPara="1" wrap="square" lIns="91425" tIns="91425" rIns="91425" bIns="91425" anchor="t" anchorCtr="0">
            <a:normAutofit/>
          </a:bodyPr>
          <a:lstStyle>
            <a:lvl1pPr lvl="0">
              <a:lnSpc>
                <a:spcPct val="80000"/>
              </a:lnSpc>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Four big ideas">
  <p:cSld name="CUSTOM_20_1_1">
    <p:spTree>
      <p:nvGrpSpPr>
        <p:cNvPr id="1" name="Shape 550"/>
        <p:cNvGrpSpPr/>
        <p:nvPr/>
      </p:nvGrpSpPr>
      <p:grpSpPr>
        <a:xfrm>
          <a:off x="0" y="0"/>
          <a:ext cx="0" cy="0"/>
          <a:chOff x="0" y="0"/>
          <a:chExt cx="0" cy="0"/>
        </a:xfrm>
      </p:grpSpPr>
      <p:sp>
        <p:nvSpPr>
          <p:cNvPr id="551" name="Google Shape;551;p34"/>
          <p:cNvSpPr/>
          <p:nvPr/>
        </p:nvSpPr>
        <p:spPr>
          <a:xfrm>
            <a:off x="1016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52" name="Google Shape;552;p34"/>
          <p:cNvSpPr/>
          <p:nvPr/>
        </p:nvSpPr>
        <p:spPr>
          <a:xfrm>
            <a:off x="3048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53" name="Google Shape;553;p34"/>
          <p:cNvSpPr/>
          <p:nvPr/>
        </p:nvSpPr>
        <p:spPr>
          <a:xfrm>
            <a:off x="4064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54" name="Google Shape;554;p34"/>
          <p:cNvSpPr/>
          <p:nvPr/>
        </p:nvSpPr>
        <p:spPr>
          <a:xfrm>
            <a:off x="4064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55" name="Google Shape;555;p34"/>
          <p:cNvSpPr/>
          <p:nvPr/>
        </p:nvSpPr>
        <p:spPr>
          <a:xfrm>
            <a:off x="6074103"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56" name="Google Shape;556;p34"/>
          <p:cNvSpPr/>
          <p:nvPr/>
        </p:nvSpPr>
        <p:spPr>
          <a:xfrm>
            <a:off x="5080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57" name="Google Shape;557;p34"/>
          <p:cNvSpPr/>
          <p:nvPr/>
        </p:nvSpPr>
        <p:spPr>
          <a:xfrm>
            <a:off x="5080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58" name="Google Shape;558;p34"/>
          <p:cNvSpPr/>
          <p:nvPr/>
        </p:nvSpPr>
        <p:spPr>
          <a:xfrm>
            <a:off x="7090103"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59" name="Google Shape;559;p34"/>
          <p:cNvSpPr/>
          <p:nvPr/>
        </p:nvSpPr>
        <p:spPr>
          <a:xfrm>
            <a:off x="7112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60" name="Google Shape;560;p34"/>
          <p:cNvSpPr/>
          <p:nvPr/>
        </p:nvSpPr>
        <p:spPr>
          <a:xfrm>
            <a:off x="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61" name="Google Shape;561;p34"/>
          <p:cNvSpPr/>
          <p:nvPr/>
        </p:nvSpPr>
        <p:spPr>
          <a:xfrm>
            <a:off x="2032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62" name="Google Shape;562;p34"/>
          <p:cNvSpPr/>
          <p:nvPr/>
        </p:nvSpPr>
        <p:spPr>
          <a:xfrm>
            <a:off x="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63" name="Google Shape;563;p34"/>
          <p:cNvSpPr/>
          <p:nvPr/>
        </p:nvSpPr>
        <p:spPr>
          <a:xfrm>
            <a:off x="2032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64" name="Google Shape;564;p34"/>
          <p:cNvSpPr/>
          <p:nvPr/>
        </p:nvSpPr>
        <p:spPr>
          <a:xfrm>
            <a:off x="1016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65" name="Google Shape;565;p34"/>
          <p:cNvSpPr/>
          <p:nvPr/>
        </p:nvSpPr>
        <p:spPr>
          <a:xfrm>
            <a:off x="3048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66" name="Google Shape;566;p34"/>
          <p:cNvSpPr/>
          <p:nvPr/>
        </p:nvSpPr>
        <p:spPr>
          <a:xfrm>
            <a:off x="8128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67" name="Google Shape;567;p34"/>
          <p:cNvSpPr/>
          <p:nvPr/>
        </p:nvSpPr>
        <p:spPr>
          <a:xfrm>
            <a:off x="8128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68" name="Google Shape;568;p34"/>
          <p:cNvSpPr/>
          <p:nvPr/>
        </p:nvSpPr>
        <p:spPr>
          <a:xfrm>
            <a:off x="6096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69" name="Google Shape;569;p34"/>
          <p:cNvSpPr/>
          <p:nvPr/>
        </p:nvSpPr>
        <p:spPr>
          <a:xfrm>
            <a:off x="246850" y="296425"/>
            <a:ext cx="1961100" cy="3364200"/>
          </a:xfrm>
          <a:prstGeom prst="roundRect">
            <a:avLst>
              <a:gd name="adj" fmla="val 2627"/>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70" name="Google Shape;570;p34"/>
          <p:cNvSpPr txBox="1">
            <a:spLocks noGrp="1"/>
          </p:cNvSpPr>
          <p:nvPr>
            <p:ph type="body" idx="1"/>
          </p:nvPr>
        </p:nvSpPr>
        <p:spPr>
          <a:xfrm>
            <a:off x="335675" y="1708100"/>
            <a:ext cx="1753800" cy="1766700"/>
          </a:xfrm>
          <a:prstGeom prst="rect">
            <a:avLst/>
          </a:prstGeom>
        </p:spPr>
        <p:txBody>
          <a:bodyPr spcFirstLastPara="1" wrap="square" lIns="0" tIns="91425" rIns="0" bIns="0" anchor="t" anchorCtr="0">
            <a:norm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571" name="Google Shape;571;p34"/>
          <p:cNvSpPr txBox="1">
            <a:spLocks noGrp="1"/>
          </p:cNvSpPr>
          <p:nvPr>
            <p:ph type="title"/>
          </p:nvPr>
        </p:nvSpPr>
        <p:spPr>
          <a:xfrm>
            <a:off x="314425" y="3904925"/>
            <a:ext cx="7600800" cy="11388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4"/>
              </a:buClr>
              <a:buSzPts val="6000"/>
              <a:buNone/>
              <a:defRPr>
                <a:solidFill>
                  <a:schemeClr val="accent4"/>
                </a:solidFill>
              </a:defRPr>
            </a:lvl1pPr>
            <a:lvl2pPr lvl="1">
              <a:lnSpc>
                <a:spcPct val="100000"/>
              </a:lnSpc>
              <a:spcBef>
                <a:spcPts val="0"/>
              </a:spcBef>
              <a:spcAft>
                <a:spcPts val="0"/>
              </a:spcAft>
              <a:buClr>
                <a:schemeClr val="accent4"/>
              </a:buClr>
              <a:buSzPts val="6000"/>
              <a:buNone/>
              <a:defRPr>
                <a:solidFill>
                  <a:schemeClr val="accent4"/>
                </a:solidFill>
              </a:defRPr>
            </a:lvl2pPr>
            <a:lvl3pPr lvl="2">
              <a:lnSpc>
                <a:spcPct val="100000"/>
              </a:lnSpc>
              <a:spcBef>
                <a:spcPts val="0"/>
              </a:spcBef>
              <a:spcAft>
                <a:spcPts val="0"/>
              </a:spcAft>
              <a:buClr>
                <a:schemeClr val="accent4"/>
              </a:buClr>
              <a:buSzPts val="6000"/>
              <a:buNone/>
              <a:defRPr>
                <a:solidFill>
                  <a:schemeClr val="accent4"/>
                </a:solidFill>
              </a:defRPr>
            </a:lvl3pPr>
            <a:lvl4pPr lvl="3">
              <a:lnSpc>
                <a:spcPct val="100000"/>
              </a:lnSpc>
              <a:spcBef>
                <a:spcPts val="0"/>
              </a:spcBef>
              <a:spcAft>
                <a:spcPts val="0"/>
              </a:spcAft>
              <a:buClr>
                <a:schemeClr val="accent4"/>
              </a:buClr>
              <a:buSzPts val="6000"/>
              <a:buNone/>
              <a:defRPr>
                <a:solidFill>
                  <a:schemeClr val="accent4"/>
                </a:solidFill>
              </a:defRPr>
            </a:lvl4pPr>
            <a:lvl5pPr lvl="4">
              <a:lnSpc>
                <a:spcPct val="100000"/>
              </a:lnSpc>
              <a:spcBef>
                <a:spcPts val="0"/>
              </a:spcBef>
              <a:spcAft>
                <a:spcPts val="0"/>
              </a:spcAft>
              <a:buClr>
                <a:schemeClr val="accent4"/>
              </a:buClr>
              <a:buSzPts val="6000"/>
              <a:buNone/>
              <a:defRPr>
                <a:solidFill>
                  <a:schemeClr val="accent4"/>
                </a:solidFill>
              </a:defRPr>
            </a:lvl5pPr>
            <a:lvl6pPr lvl="5">
              <a:lnSpc>
                <a:spcPct val="100000"/>
              </a:lnSpc>
              <a:spcBef>
                <a:spcPts val="0"/>
              </a:spcBef>
              <a:spcAft>
                <a:spcPts val="0"/>
              </a:spcAft>
              <a:buClr>
                <a:schemeClr val="accent4"/>
              </a:buClr>
              <a:buSzPts val="6000"/>
              <a:buNone/>
              <a:defRPr>
                <a:solidFill>
                  <a:schemeClr val="accent4"/>
                </a:solidFill>
              </a:defRPr>
            </a:lvl6pPr>
            <a:lvl7pPr lvl="6">
              <a:lnSpc>
                <a:spcPct val="100000"/>
              </a:lnSpc>
              <a:spcBef>
                <a:spcPts val="0"/>
              </a:spcBef>
              <a:spcAft>
                <a:spcPts val="0"/>
              </a:spcAft>
              <a:buClr>
                <a:schemeClr val="accent4"/>
              </a:buClr>
              <a:buSzPts val="6000"/>
              <a:buNone/>
              <a:defRPr>
                <a:solidFill>
                  <a:schemeClr val="accent4"/>
                </a:solidFill>
              </a:defRPr>
            </a:lvl7pPr>
            <a:lvl8pPr lvl="7">
              <a:lnSpc>
                <a:spcPct val="100000"/>
              </a:lnSpc>
              <a:spcBef>
                <a:spcPts val="0"/>
              </a:spcBef>
              <a:spcAft>
                <a:spcPts val="0"/>
              </a:spcAft>
              <a:buClr>
                <a:schemeClr val="accent4"/>
              </a:buClr>
              <a:buSzPts val="6000"/>
              <a:buNone/>
              <a:defRPr>
                <a:solidFill>
                  <a:schemeClr val="accent4"/>
                </a:solidFill>
              </a:defRPr>
            </a:lvl8pPr>
            <a:lvl9pPr lvl="8">
              <a:lnSpc>
                <a:spcPct val="100000"/>
              </a:lnSpc>
              <a:spcBef>
                <a:spcPts val="0"/>
              </a:spcBef>
              <a:spcAft>
                <a:spcPts val="0"/>
              </a:spcAft>
              <a:buClr>
                <a:schemeClr val="accent4"/>
              </a:buClr>
              <a:buSzPts val="6000"/>
              <a:buNone/>
              <a:defRPr>
                <a:solidFill>
                  <a:schemeClr val="accent4"/>
                </a:solidFill>
              </a:defRPr>
            </a:lvl9pPr>
          </a:lstStyle>
          <a:p>
            <a:endParaRPr/>
          </a:p>
        </p:txBody>
      </p:sp>
      <p:sp>
        <p:nvSpPr>
          <p:cNvPr id="572" name="Google Shape;572;p34"/>
          <p:cNvSpPr txBox="1">
            <a:spLocks noGrp="1"/>
          </p:cNvSpPr>
          <p:nvPr>
            <p:ph type="subTitle" idx="2"/>
          </p:nvPr>
        </p:nvSpPr>
        <p:spPr>
          <a:xfrm>
            <a:off x="314425" y="395850"/>
            <a:ext cx="1824600" cy="1016100"/>
          </a:xfrm>
          <a:prstGeom prst="rect">
            <a:avLst/>
          </a:prstGeom>
        </p:spPr>
        <p:txBody>
          <a:bodyPr spcFirstLastPara="1" wrap="square" lIns="91425" tIns="91425" rIns="91425" bIns="91425" anchor="t" anchorCtr="0">
            <a:normAutofit/>
          </a:bodyPr>
          <a:lstStyle>
            <a:lvl1pPr lvl="0">
              <a:lnSpc>
                <a:spcPct val="80000"/>
              </a:lnSpc>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573" name="Google Shape;573;p34"/>
          <p:cNvSpPr/>
          <p:nvPr/>
        </p:nvSpPr>
        <p:spPr>
          <a:xfrm>
            <a:off x="2476617" y="296425"/>
            <a:ext cx="1961100" cy="3364200"/>
          </a:xfrm>
          <a:prstGeom prst="roundRect">
            <a:avLst>
              <a:gd name="adj" fmla="val 2627"/>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74" name="Google Shape;574;p34"/>
          <p:cNvSpPr/>
          <p:nvPr/>
        </p:nvSpPr>
        <p:spPr>
          <a:xfrm>
            <a:off x="4706383" y="296425"/>
            <a:ext cx="1961100" cy="3364200"/>
          </a:xfrm>
          <a:prstGeom prst="roundRect">
            <a:avLst>
              <a:gd name="adj" fmla="val 2627"/>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75" name="Google Shape;575;p34"/>
          <p:cNvSpPr/>
          <p:nvPr/>
        </p:nvSpPr>
        <p:spPr>
          <a:xfrm>
            <a:off x="6936150" y="296425"/>
            <a:ext cx="1961100" cy="3364200"/>
          </a:xfrm>
          <a:prstGeom prst="roundRect">
            <a:avLst>
              <a:gd name="adj" fmla="val 2627"/>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76" name="Google Shape;576;p34"/>
          <p:cNvSpPr txBox="1">
            <a:spLocks noGrp="1"/>
          </p:cNvSpPr>
          <p:nvPr>
            <p:ph type="body" idx="3"/>
          </p:nvPr>
        </p:nvSpPr>
        <p:spPr>
          <a:xfrm>
            <a:off x="2566125" y="1708100"/>
            <a:ext cx="1753800" cy="1766700"/>
          </a:xfrm>
          <a:prstGeom prst="rect">
            <a:avLst/>
          </a:prstGeom>
          <a:noFill/>
          <a:ln>
            <a:noFill/>
          </a:ln>
        </p:spPr>
        <p:txBody>
          <a:bodyPr spcFirstLastPara="1" wrap="square" lIns="0" tIns="91425" rIns="0" bIns="0" anchor="ctr" anchorCtr="0">
            <a:norm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577" name="Google Shape;577;p34"/>
          <p:cNvSpPr txBox="1">
            <a:spLocks noGrp="1"/>
          </p:cNvSpPr>
          <p:nvPr>
            <p:ph type="subTitle" idx="4"/>
          </p:nvPr>
        </p:nvSpPr>
        <p:spPr>
          <a:xfrm>
            <a:off x="2544863" y="395850"/>
            <a:ext cx="1824600" cy="1016100"/>
          </a:xfrm>
          <a:prstGeom prst="rect">
            <a:avLst/>
          </a:prstGeom>
        </p:spPr>
        <p:txBody>
          <a:bodyPr spcFirstLastPara="1" wrap="square" lIns="91425" tIns="91425" rIns="91425" bIns="91425" anchor="t" anchorCtr="0">
            <a:normAutofit/>
          </a:bodyPr>
          <a:lstStyle>
            <a:lvl1pPr lvl="0">
              <a:lnSpc>
                <a:spcPct val="80000"/>
              </a:lnSpc>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578" name="Google Shape;578;p34"/>
          <p:cNvSpPr txBox="1">
            <a:spLocks noGrp="1"/>
          </p:cNvSpPr>
          <p:nvPr>
            <p:ph type="body" idx="5"/>
          </p:nvPr>
        </p:nvSpPr>
        <p:spPr>
          <a:xfrm>
            <a:off x="4795875" y="1708100"/>
            <a:ext cx="1753800" cy="1766700"/>
          </a:xfrm>
          <a:prstGeom prst="rect">
            <a:avLst/>
          </a:prstGeom>
          <a:noFill/>
          <a:ln>
            <a:noFill/>
          </a:ln>
        </p:spPr>
        <p:txBody>
          <a:bodyPr spcFirstLastPara="1" wrap="square" lIns="0" tIns="91425" rIns="0" bIns="0" anchor="ctr" anchorCtr="0">
            <a:norm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579" name="Google Shape;579;p34"/>
          <p:cNvSpPr txBox="1">
            <a:spLocks noGrp="1"/>
          </p:cNvSpPr>
          <p:nvPr>
            <p:ph type="subTitle" idx="6"/>
          </p:nvPr>
        </p:nvSpPr>
        <p:spPr>
          <a:xfrm>
            <a:off x="4774625" y="395850"/>
            <a:ext cx="1824600" cy="1016100"/>
          </a:xfrm>
          <a:prstGeom prst="rect">
            <a:avLst/>
          </a:prstGeom>
        </p:spPr>
        <p:txBody>
          <a:bodyPr spcFirstLastPara="1" wrap="square" lIns="91425" tIns="91425" rIns="91425" bIns="91425" anchor="t" anchorCtr="0">
            <a:normAutofit/>
          </a:bodyPr>
          <a:lstStyle>
            <a:lvl1pPr lvl="0">
              <a:lnSpc>
                <a:spcPct val="80000"/>
              </a:lnSpc>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580" name="Google Shape;580;p34"/>
          <p:cNvSpPr txBox="1">
            <a:spLocks noGrp="1"/>
          </p:cNvSpPr>
          <p:nvPr>
            <p:ph type="body" idx="7"/>
          </p:nvPr>
        </p:nvSpPr>
        <p:spPr>
          <a:xfrm>
            <a:off x="7025625" y="1708100"/>
            <a:ext cx="1753800" cy="1766700"/>
          </a:xfrm>
          <a:prstGeom prst="rect">
            <a:avLst/>
          </a:prstGeom>
          <a:noFill/>
          <a:ln>
            <a:noFill/>
          </a:ln>
        </p:spPr>
        <p:txBody>
          <a:bodyPr spcFirstLastPara="1" wrap="square" lIns="0" tIns="91425" rIns="0" bIns="0" anchor="ctr" anchorCtr="0">
            <a:norm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581" name="Google Shape;581;p34"/>
          <p:cNvSpPr txBox="1">
            <a:spLocks noGrp="1"/>
          </p:cNvSpPr>
          <p:nvPr>
            <p:ph type="subTitle" idx="8"/>
          </p:nvPr>
        </p:nvSpPr>
        <p:spPr>
          <a:xfrm>
            <a:off x="7004375" y="395850"/>
            <a:ext cx="1824600" cy="1016100"/>
          </a:xfrm>
          <a:prstGeom prst="rect">
            <a:avLst/>
          </a:prstGeom>
        </p:spPr>
        <p:txBody>
          <a:bodyPr spcFirstLastPara="1" wrap="square" lIns="91425" tIns="91425" rIns="91425" bIns="91425" anchor="t" anchorCtr="0">
            <a:normAutofit/>
          </a:bodyPr>
          <a:lstStyle>
            <a:lvl1pPr lvl="0">
              <a:lnSpc>
                <a:spcPct val="80000"/>
              </a:lnSpc>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storyboards">
  <p:cSld name="CUSTOM_23_3">
    <p:spTree>
      <p:nvGrpSpPr>
        <p:cNvPr id="1" name="Shape 582"/>
        <p:cNvGrpSpPr/>
        <p:nvPr/>
      </p:nvGrpSpPr>
      <p:grpSpPr>
        <a:xfrm>
          <a:off x="0" y="0"/>
          <a:ext cx="0" cy="0"/>
          <a:chOff x="0" y="0"/>
          <a:chExt cx="0" cy="0"/>
        </a:xfrm>
      </p:grpSpPr>
      <p:sp>
        <p:nvSpPr>
          <p:cNvPr id="583" name="Google Shape;583;p35"/>
          <p:cNvSpPr txBox="1">
            <a:spLocks noGrp="1"/>
          </p:cNvSpPr>
          <p:nvPr>
            <p:ph type="sldNum" idx="12"/>
          </p:nvPr>
        </p:nvSpPr>
        <p:spPr>
          <a:xfrm>
            <a:off x="8653375" y="4829350"/>
            <a:ext cx="490500" cy="311700"/>
          </a:xfrm>
          <a:prstGeom prst="rect">
            <a:avLst/>
          </a:prstGeom>
          <a:solidFill>
            <a:schemeClr val="dk2"/>
          </a:solidFill>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584" name="Google Shape;584;p35"/>
          <p:cNvSpPr/>
          <p:nvPr/>
        </p:nvSpPr>
        <p:spPr>
          <a:xfrm>
            <a:off x="3048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85" name="Google Shape;585;p35"/>
          <p:cNvSpPr/>
          <p:nvPr/>
        </p:nvSpPr>
        <p:spPr>
          <a:xfrm>
            <a:off x="4064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86" name="Google Shape;586;p35"/>
          <p:cNvSpPr/>
          <p:nvPr/>
        </p:nvSpPr>
        <p:spPr>
          <a:xfrm>
            <a:off x="4064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87" name="Google Shape;587;p35"/>
          <p:cNvSpPr/>
          <p:nvPr/>
        </p:nvSpPr>
        <p:spPr>
          <a:xfrm>
            <a:off x="6096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88" name="Google Shape;588;p35"/>
          <p:cNvSpPr/>
          <p:nvPr/>
        </p:nvSpPr>
        <p:spPr>
          <a:xfrm>
            <a:off x="5080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89" name="Google Shape;589;p35"/>
          <p:cNvSpPr/>
          <p:nvPr/>
        </p:nvSpPr>
        <p:spPr>
          <a:xfrm>
            <a:off x="5080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90" name="Google Shape;590;p35"/>
          <p:cNvSpPr/>
          <p:nvPr/>
        </p:nvSpPr>
        <p:spPr>
          <a:xfrm>
            <a:off x="7112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91" name="Google Shape;591;p35"/>
          <p:cNvSpPr/>
          <p:nvPr/>
        </p:nvSpPr>
        <p:spPr>
          <a:xfrm>
            <a:off x="7112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92" name="Google Shape;592;p35"/>
          <p:cNvSpPr/>
          <p:nvPr/>
        </p:nvSpPr>
        <p:spPr>
          <a:xfrm>
            <a:off x="3048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93" name="Google Shape;593;p35"/>
          <p:cNvSpPr/>
          <p:nvPr/>
        </p:nvSpPr>
        <p:spPr>
          <a:xfrm>
            <a:off x="8128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94" name="Google Shape;594;p35"/>
          <p:cNvSpPr/>
          <p:nvPr/>
        </p:nvSpPr>
        <p:spPr>
          <a:xfrm>
            <a:off x="8128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95" name="Google Shape;595;p35"/>
          <p:cNvSpPr/>
          <p:nvPr/>
        </p:nvSpPr>
        <p:spPr>
          <a:xfrm>
            <a:off x="6096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96" name="Google Shape;596;p35"/>
          <p:cNvSpPr/>
          <p:nvPr/>
        </p:nvSpPr>
        <p:spPr>
          <a:xfrm>
            <a:off x="4064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97" name="Google Shape;597;p35"/>
          <p:cNvSpPr/>
          <p:nvPr/>
        </p:nvSpPr>
        <p:spPr>
          <a:xfrm>
            <a:off x="6096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98" name="Google Shape;598;p35"/>
          <p:cNvSpPr/>
          <p:nvPr/>
        </p:nvSpPr>
        <p:spPr>
          <a:xfrm>
            <a:off x="8128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99" name="Google Shape;599;p35"/>
          <p:cNvSpPr/>
          <p:nvPr/>
        </p:nvSpPr>
        <p:spPr>
          <a:xfrm>
            <a:off x="2712475" y="376050"/>
            <a:ext cx="2920800" cy="4391400"/>
          </a:xfrm>
          <a:prstGeom prst="roundRect">
            <a:avLst>
              <a:gd name="adj" fmla="val 2627"/>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00" name="Google Shape;600;p35"/>
          <p:cNvSpPr/>
          <p:nvPr/>
        </p:nvSpPr>
        <p:spPr>
          <a:xfrm>
            <a:off x="5928825" y="352450"/>
            <a:ext cx="2920800" cy="4391400"/>
          </a:xfrm>
          <a:prstGeom prst="roundRect">
            <a:avLst>
              <a:gd name="adj" fmla="val 2627"/>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01" name="Google Shape;601;p35"/>
          <p:cNvSpPr>
            <a:spLocks noGrp="1"/>
          </p:cNvSpPr>
          <p:nvPr>
            <p:ph type="pic" idx="2"/>
          </p:nvPr>
        </p:nvSpPr>
        <p:spPr>
          <a:xfrm>
            <a:off x="3017300" y="586450"/>
            <a:ext cx="2439000" cy="1429500"/>
          </a:xfrm>
          <a:prstGeom prst="roundRect">
            <a:avLst>
              <a:gd name="adj" fmla="val 10672"/>
            </a:avLst>
          </a:prstGeom>
          <a:noFill/>
          <a:ln>
            <a:noFill/>
          </a:ln>
        </p:spPr>
      </p:sp>
      <p:sp>
        <p:nvSpPr>
          <p:cNvPr id="602" name="Google Shape;602;p35"/>
          <p:cNvSpPr>
            <a:spLocks noGrp="1"/>
          </p:cNvSpPr>
          <p:nvPr>
            <p:ph type="pic" idx="3"/>
          </p:nvPr>
        </p:nvSpPr>
        <p:spPr>
          <a:xfrm>
            <a:off x="6205700" y="586450"/>
            <a:ext cx="2439000" cy="1429500"/>
          </a:xfrm>
          <a:prstGeom prst="roundRect">
            <a:avLst>
              <a:gd name="adj" fmla="val 10672"/>
            </a:avLst>
          </a:prstGeom>
          <a:noFill/>
          <a:ln>
            <a:noFill/>
          </a:ln>
        </p:spPr>
      </p:sp>
      <p:sp>
        <p:nvSpPr>
          <p:cNvPr id="603" name="Google Shape;603;p35"/>
          <p:cNvSpPr txBox="1">
            <a:spLocks noGrp="1"/>
          </p:cNvSpPr>
          <p:nvPr>
            <p:ph type="body" idx="1"/>
          </p:nvPr>
        </p:nvSpPr>
        <p:spPr>
          <a:xfrm>
            <a:off x="3105200" y="2506300"/>
            <a:ext cx="2173800" cy="1990200"/>
          </a:xfrm>
          <a:prstGeom prst="rect">
            <a:avLst/>
          </a:prstGeom>
          <a:noFill/>
          <a:ln>
            <a:noFill/>
          </a:ln>
        </p:spPr>
        <p:txBody>
          <a:bodyPr spcFirstLastPara="1" wrap="square" lIns="0" tIns="91425" rIns="0" bIns="0" anchor="ctr" anchorCtr="0">
            <a:norm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604" name="Google Shape;604;p35"/>
          <p:cNvSpPr txBox="1">
            <a:spLocks noGrp="1"/>
          </p:cNvSpPr>
          <p:nvPr>
            <p:ph type="subTitle" idx="4"/>
          </p:nvPr>
        </p:nvSpPr>
        <p:spPr>
          <a:xfrm>
            <a:off x="3017300" y="1886500"/>
            <a:ext cx="2261700" cy="661200"/>
          </a:xfrm>
          <a:prstGeom prst="rect">
            <a:avLst/>
          </a:prstGeom>
        </p:spPr>
        <p:txBody>
          <a:bodyPr spcFirstLastPara="1" wrap="square" lIns="91425" tIns="91425" rIns="91425" bIns="91425" anchor="t" anchorCtr="0">
            <a:normAutofit/>
          </a:bodyPr>
          <a:lstStyle>
            <a:lvl1pPr lvl="0">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605" name="Google Shape;605;p35"/>
          <p:cNvSpPr txBox="1">
            <a:spLocks noGrp="1"/>
          </p:cNvSpPr>
          <p:nvPr>
            <p:ph type="body" idx="5"/>
          </p:nvPr>
        </p:nvSpPr>
        <p:spPr>
          <a:xfrm>
            <a:off x="6293600" y="2506300"/>
            <a:ext cx="2173800" cy="1990200"/>
          </a:xfrm>
          <a:prstGeom prst="rect">
            <a:avLst/>
          </a:prstGeom>
        </p:spPr>
        <p:txBody>
          <a:bodyPr spcFirstLastPara="1" wrap="square" lIns="0" tIns="91425" rIns="0" bIns="0" anchor="t" anchorCtr="0">
            <a:norm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606" name="Google Shape;606;p35"/>
          <p:cNvSpPr txBox="1">
            <a:spLocks noGrp="1"/>
          </p:cNvSpPr>
          <p:nvPr>
            <p:ph type="subTitle" idx="6"/>
          </p:nvPr>
        </p:nvSpPr>
        <p:spPr>
          <a:xfrm>
            <a:off x="6205700" y="1886500"/>
            <a:ext cx="2261700" cy="661200"/>
          </a:xfrm>
          <a:prstGeom prst="rect">
            <a:avLst/>
          </a:prstGeom>
        </p:spPr>
        <p:txBody>
          <a:bodyPr spcFirstLastPara="1" wrap="square" lIns="91425" tIns="91425" rIns="91425" bIns="91425" anchor="t" anchorCtr="0">
            <a:normAutofit/>
          </a:bodyPr>
          <a:lstStyle>
            <a:lvl1pPr lvl="0">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607" name="Google Shape;607;p35"/>
          <p:cNvSpPr txBox="1">
            <a:spLocks noGrp="1"/>
          </p:cNvSpPr>
          <p:nvPr>
            <p:ph type="title"/>
          </p:nvPr>
        </p:nvSpPr>
        <p:spPr>
          <a:xfrm>
            <a:off x="125700" y="299850"/>
            <a:ext cx="2516400" cy="1524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accent2"/>
              </a:buClr>
              <a:buSzPts val="4000"/>
              <a:buNone/>
              <a:defRPr sz="4000">
                <a:solidFill>
                  <a:schemeClr val="accent2"/>
                </a:solidFill>
              </a:defRPr>
            </a:lvl1pPr>
            <a:lvl2pPr lvl="1">
              <a:spcBef>
                <a:spcPts val="0"/>
              </a:spcBef>
              <a:spcAft>
                <a:spcPts val="0"/>
              </a:spcAft>
              <a:buClr>
                <a:schemeClr val="accent2"/>
              </a:buClr>
              <a:buSzPts val="4000"/>
              <a:buNone/>
              <a:defRPr sz="4000">
                <a:solidFill>
                  <a:schemeClr val="accent2"/>
                </a:solidFill>
              </a:defRPr>
            </a:lvl2pPr>
            <a:lvl3pPr lvl="2">
              <a:spcBef>
                <a:spcPts val="0"/>
              </a:spcBef>
              <a:spcAft>
                <a:spcPts val="0"/>
              </a:spcAft>
              <a:buClr>
                <a:schemeClr val="accent2"/>
              </a:buClr>
              <a:buSzPts val="4000"/>
              <a:buNone/>
              <a:defRPr sz="4000">
                <a:solidFill>
                  <a:schemeClr val="accent2"/>
                </a:solidFill>
              </a:defRPr>
            </a:lvl3pPr>
            <a:lvl4pPr lvl="3">
              <a:spcBef>
                <a:spcPts val="0"/>
              </a:spcBef>
              <a:spcAft>
                <a:spcPts val="0"/>
              </a:spcAft>
              <a:buClr>
                <a:schemeClr val="accent2"/>
              </a:buClr>
              <a:buSzPts val="4000"/>
              <a:buNone/>
              <a:defRPr sz="4000">
                <a:solidFill>
                  <a:schemeClr val="accent2"/>
                </a:solidFill>
              </a:defRPr>
            </a:lvl4pPr>
            <a:lvl5pPr lvl="4">
              <a:spcBef>
                <a:spcPts val="0"/>
              </a:spcBef>
              <a:spcAft>
                <a:spcPts val="0"/>
              </a:spcAft>
              <a:buClr>
                <a:schemeClr val="accent2"/>
              </a:buClr>
              <a:buSzPts val="4000"/>
              <a:buNone/>
              <a:defRPr sz="4000">
                <a:solidFill>
                  <a:schemeClr val="accent2"/>
                </a:solidFill>
              </a:defRPr>
            </a:lvl5pPr>
            <a:lvl6pPr lvl="5">
              <a:spcBef>
                <a:spcPts val="0"/>
              </a:spcBef>
              <a:spcAft>
                <a:spcPts val="0"/>
              </a:spcAft>
              <a:buClr>
                <a:schemeClr val="accent2"/>
              </a:buClr>
              <a:buSzPts val="4000"/>
              <a:buNone/>
              <a:defRPr sz="4000">
                <a:solidFill>
                  <a:schemeClr val="accent2"/>
                </a:solidFill>
              </a:defRPr>
            </a:lvl6pPr>
            <a:lvl7pPr lvl="6">
              <a:spcBef>
                <a:spcPts val="0"/>
              </a:spcBef>
              <a:spcAft>
                <a:spcPts val="0"/>
              </a:spcAft>
              <a:buClr>
                <a:schemeClr val="accent2"/>
              </a:buClr>
              <a:buSzPts val="4000"/>
              <a:buNone/>
              <a:defRPr sz="4000">
                <a:solidFill>
                  <a:schemeClr val="accent2"/>
                </a:solidFill>
              </a:defRPr>
            </a:lvl7pPr>
            <a:lvl8pPr lvl="7">
              <a:spcBef>
                <a:spcPts val="0"/>
              </a:spcBef>
              <a:spcAft>
                <a:spcPts val="0"/>
              </a:spcAft>
              <a:buClr>
                <a:schemeClr val="accent2"/>
              </a:buClr>
              <a:buSzPts val="4000"/>
              <a:buNone/>
              <a:defRPr sz="4000">
                <a:solidFill>
                  <a:schemeClr val="accent2"/>
                </a:solidFill>
              </a:defRPr>
            </a:lvl8pPr>
            <a:lvl9pPr lvl="8">
              <a:spcBef>
                <a:spcPts val="0"/>
              </a:spcBef>
              <a:spcAft>
                <a:spcPts val="0"/>
              </a:spcAft>
              <a:buClr>
                <a:schemeClr val="accent2"/>
              </a:buClr>
              <a:buSzPts val="4000"/>
              <a:buNone/>
              <a:defRPr sz="4000">
                <a:solidFill>
                  <a:schemeClr val="accent2"/>
                </a:solidFil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ree storyboards">
  <p:cSld name="CUSTOM_20_1_2">
    <p:spTree>
      <p:nvGrpSpPr>
        <p:cNvPr id="1" name="Shape 608"/>
        <p:cNvGrpSpPr/>
        <p:nvPr/>
      </p:nvGrpSpPr>
      <p:grpSpPr>
        <a:xfrm>
          <a:off x="0" y="0"/>
          <a:ext cx="0" cy="0"/>
          <a:chOff x="0" y="0"/>
          <a:chExt cx="0" cy="0"/>
        </a:xfrm>
      </p:grpSpPr>
      <p:sp>
        <p:nvSpPr>
          <p:cNvPr id="609" name="Google Shape;609;p36"/>
          <p:cNvSpPr/>
          <p:nvPr/>
        </p:nvSpPr>
        <p:spPr>
          <a:xfrm>
            <a:off x="1016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10" name="Google Shape;610;p36"/>
          <p:cNvSpPr/>
          <p:nvPr/>
        </p:nvSpPr>
        <p:spPr>
          <a:xfrm>
            <a:off x="3048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11" name="Google Shape;611;p36"/>
          <p:cNvSpPr/>
          <p:nvPr/>
        </p:nvSpPr>
        <p:spPr>
          <a:xfrm>
            <a:off x="4064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12" name="Google Shape;612;p36"/>
          <p:cNvSpPr/>
          <p:nvPr/>
        </p:nvSpPr>
        <p:spPr>
          <a:xfrm>
            <a:off x="4064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13" name="Google Shape;613;p36"/>
          <p:cNvSpPr/>
          <p:nvPr/>
        </p:nvSpPr>
        <p:spPr>
          <a:xfrm>
            <a:off x="6074103"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14" name="Google Shape;614;p36"/>
          <p:cNvSpPr/>
          <p:nvPr/>
        </p:nvSpPr>
        <p:spPr>
          <a:xfrm>
            <a:off x="5080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15" name="Google Shape;615;p36"/>
          <p:cNvSpPr/>
          <p:nvPr/>
        </p:nvSpPr>
        <p:spPr>
          <a:xfrm>
            <a:off x="5080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16" name="Google Shape;616;p36"/>
          <p:cNvSpPr/>
          <p:nvPr/>
        </p:nvSpPr>
        <p:spPr>
          <a:xfrm>
            <a:off x="7090103"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17" name="Google Shape;617;p36"/>
          <p:cNvSpPr/>
          <p:nvPr/>
        </p:nvSpPr>
        <p:spPr>
          <a:xfrm>
            <a:off x="7112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18" name="Google Shape;618;p36"/>
          <p:cNvSpPr/>
          <p:nvPr/>
        </p:nvSpPr>
        <p:spPr>
          <a:xfrm>
            <a:off x="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19" name="Google Shape;619;p36"/>
          <p:cNvSpPr/>
          <p:nvPr/>
        </p:nvSpPr>
        <p:spPr>
          <a:xfrm>
            <a:off x="2032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0" name="Google Shape;620;p36"/>
          <p:cNvSpPr/>
          <p:nvPr/>
        </p:nvSpPr>
        <p:spPr>
          <a:xfrm>
            <a:off x="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1" name="Google Shape;621;p36"/>
          <p:cNvSpPr/>
          <p:nvPr/>
        </p:nvSpPr>
        <p:spPr>
          <a:xfrm>
            <a:off x="2032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2" name="Google Shape;622;p36"/>
          <p:cNvSpPr/>
          <p:nvPr/>
        </p:nvSpPr>
        <p:spPr>
          <a:xfrm>
            <a:off x="1016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3" name="Google Shape;623;p36"/>
          <p:cNvSpPr/>
          <p:nvPr/>
        </p:nvSpPr>
        <p:spPr>
          <a:xfrm>
            <a:off x="3048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4" name="Google Shape;624;p36"/>
          <p:cNvSpPr/>
          <p:nvPr/>
        </p:nvSpPr>
        <p:spPr>
          <a:xfrm>
            <a:off x="8128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5" name="Google Shape;625;p36"/>
          <p:cNvSpPr/>
          <p:nvPr/>
        </p:nvSpPr>
        <p:spPr>
          <a:xfrm>
            <a:off x="8128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6" name="Google Shape;626;p36"/>
          <p:cNvSpPr/>
          <p:nvPr/>
        </p:nvSpPr>
        <p:spPr>
          <a:xfrm>
            <a:off x="6096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7" name="Google Shape;627;p36"/>
          <p:cNvSpPr/>
          <p:nvPr/>
        </p:nvSpPr>
        <p:spPr>
          <a:xfrm>
            <a:off x="426700" y="296425"/>
            <a:ext cx="2621400" cy="3608400"/>
          </a:xfrm>
          <a:prstGeom prst="roundRect">
            <a:avLst>
              <a:gd name="adj" fmla="val 2627"/>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8" name="Google Shape;628;p36"/>
          <p:cNvSpPr txBox="1">
            <a:spLocks noGrp="1"/>
          </p:cNvSpPr>
          <p:nvPr>
            <p:ph type="body" idx="1"/>
          </p:nvPr>
        </p:nvSpPr>
        <p:spPr>
          <a:xfrm>
            <a:off x="632900" y="2249863"/>
            <a:ext cx="2173800" cy="1475400"/>
          </a:xfrm>
          <a:prstGeom prst="rect">
            <a:avLst/>
          </a:prstGeom>
        </p:spPr>
        <p:txBody>
          <a:bodyPr spcFirstLastPara="1" wrap="square" lIns="0" tIns="91425" rIns="0" bIns="0" anchor="t" anchorCtr="0">
            <a:norm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629" name="Google Shape;629;p36"/>
          <p:cNvSpPr txBox="1">
            <a:spLocks noGrp="1"/>
          </p:cNvSpPr>
          <p:nvPr>
            <p:ph type="title"/>
          </p:nvPr>
        </p:nvSpPr>
        <p:spPr>
          <a:xfrm>
            <a:off x="314425" y="3904925"/>
            <a:ext cx="7600800" cy="1138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4"/>
              </a:buClr>
              <a:buSzPts val="6000"/>
              <a:buNone/>
              <a:defRPr>
                <a:solidFill>
                  <a:schemeClr val="accent4"/>
                </a:solidFill>
              </a:defRPr>
            </a:lvl1pPr>
            <a:lvl2pPr lvl="1">
              <a:lnSpc>
                <a:spcPct val="100000"/>
              </a:lnSpc>
              <a:spcBef>
                <a:spcPts val="0"/>
              </a:spcBef>
              <a:spcAft>
                <a:spcPts val="0"/>
              </a:spcAft>
              <a:buClr>
                <a:schemeClr val="accent4"/>
              </a:buClr>
              <a:buSzPts val="6000"/>
              <a:buNone/>
              <a:defRPr>
                <a:solidFill>
                  <a:schemeClr val="accent4"/>
                </a:solidFill>
              </a:defRPr>
            </a:lvl2pPr>
            <a:lvl3pPr lvl="2">
              <a:lnSpc>
                <a:spcPct val="100000"/>
              </a:lnSpc>
              <a:spcBef>
                <a:spcPts val="0"/>
              </a:spcBef>
              <a:spcAft>
                <a:spcPts val="0"/>
              </a:spcAft>
              <a:buClr>
                <a:schemeClr val="accent4"/>
              </a:buClr>
              <a:buSzPts val="6000"/>
              <a:buNone/>
              <a:defRPr>
                <a:solidFill>
                  <a:schemeClr val="accent4"/>
                </a:solidFill>
              </a:defRPr>
            </a:lvl3pPr>
            <a:lvl4pPr lvl="3">
              <a:lnSpc>
                <a:spcPct val="100000"/>
              </a:lnSpc>
              <a:spcBef>
                <a:spcPts val="0"/>
              </a:spcBef>
              <a:spcAft>
                <a:spcPts val="0"/>
              </a:spcAft>
              <a:buClr>
                <a:schemeClr val="accent4"/>
              </a:buClr>
              <a:buSzPts val="6000"/>
              <a:buNone/>
              <a:defRPr>
                <a:solidFill>
                  <a:schemeClr val="accent4"/>
                </a:solidFill>
              </a:defRPr>
            </a:lvl4pPr>
            <a:lvl5pPr lvl="4">
              <a:lnSpc>
                <a:spcPct val="100000"/>
              </a:lnSpc>
              <a:spcBef>
                <a:spcPts val="0"/>
              </a:spcBef>
              <a:spcAft>
                <a:spcPts val="0"/>
              </a:spcAft>
              <a:buClr>
                <a:schemeClr val="accent4"/>
              </a:buClr>
              <a:buSzPts val="6000"/>
              <a:buNone/>
              <a:defRPr>
                <a:solidFill>
                  <a:schemeClr val="accent4"/>
                </a:solidFill>
              </a:defRPr>
            </a:lvl5pPr>
            <a:lvl6pPr lvl="5">
              <a:lnSpc>
                <a:spcPct val="100000"/>
              </a:lnSpc>
              <a:spcBef>
                <a:spcPts val="0"/>
              </a:spcBef>
              <a:spcAft>
                <a:spcPts val="0"/>
              </a:spcAft>
              <a:buClr>
                <a:schemeClr val="accent4"/>
              </a:buClr>
              <a:buSzPts val="6000"/>
              <a:buNone/>
              <a:defRPr>
                <a:solidFill>
                  <a:schemeClr val="accent4"/>
                </a:solidFill>
              </a:defRPr>
            </a:lvl6pPr>
            <a:lvl7pPr lvl="6">
              <a:lnSpc>
                <a:spcPct val="100000"/>
              </a:lnSpc>
              <a:spcBef>
                <a:spcPts val="0"/>
              </a:spcBef>
              <a:spcAft>
                <a:spcPts val="0"/>
              </a:spcAft>
              <a:buClr>
                <a:schemeClr val="accent4"/>
              </a:buClr>
              <a:buSzPts val="6000"/>
              <a:buNone/>
              <a:defRPr>
                <a:solidFill>
                  <a:schemeClr val="accent4"/>
                </a:solidFill>
              </a:defRPr>
            </a:lvl7pPr>
            <a:lvl8pPr lvl="7">
              <a:lnSpc>
                <a:spcPct val="100000"/>
              </a:lnSpc>
              <a:spcBef>
                <a:spcPts val="0"/>
              </a:spcBef>
              <a:spcAft>
                <a:spcPts val="0"/>
              </a:spcAft>
              <a:buClr>
                <a:schemeClr val="accent4"/>
              </a:buClr>
              <a:buSzPts val="6000"/>
              <a:buNone/>
              <a:defRPr>
                <a:solidFill>
                  <a:schemeClr val="accent4"/>
                </a:solidFill>
              </a:defRPr>
            </a:lvl8pPr>
            <a:lvl9pPr lvl="8">
              <a:lnSpc>
                <a:spcPct val="100000"/>
              </a:lnSpc>
              <a:spcBef>
                <a:spcPts val="0"/>
              </a:spcBef>
              <a:spcAft>
                <a:spcPts val="0"/>
              </a:spcAft>
              <a:buClr>
                <a:schemeClr val="accent4"/>
              </a:buClr>
              <a:buSzPts val="6000"/>
              <a:buNone/>
              <a:defRPr>
                <a:solidFill>
                  <a:schemeClr val="accent4"/>
                </a:solidFill>
              </a:defRPr>
            </a:lvl9pPr>
          </a:lstStyle>
          <a:p>
            <a:endParaRPr/>
          </a:p>
        </p:txBody>
      </p:sp>
      <p:sp>
        <p:nvSpPr>
          <p:cNvPr id="630" name="Google Shape;630;p36"/>
          <p:cNvSpPr txBox="1">
            <a:spLocks noGrp="1"/>
          </p:cNvSpPr>
          <p:nvPr>
            <p:ph type="subTitle" idx="2"/>
          </p:nvPr>
        </p:nvSpPr>
        <p:spPr>
          <a:xfrm>
            <a:off x="606550" y="1629713"/>
            <a:ext cx="2261700" cy="582300"/>
          </a:xfrm>
          <a:prstGeom prst="rect">
            <a:avLst/>
          </a:prstGeom>
        </p:spPr>
        <p:txBody>
          <a:bodyPr spcFirstLastPara="1" wrap="square" lIns="91425" tIns="91425" rIns="91425" bIns="91425" anchor="t" anchorCtr="0">
            <a:normAutofit/>
          </a:bodyPr>
          <a:lstStyle>
            <a:lvl1pPr lvl="0">
              <a:lnSpc>
                <a:spcPct val="80000"/>
              </a:lnSpc>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631" name="Google Shape;631;p36"/>
          <p:cNvSpPr>
            <a:spLocks noGrp="1"/>
          </p:cNvSpPr>
          <p:nvPr>
            <p:ph type="pic" idx="3"/>
          </p:nvPr>
        </p:nvSpPr>
        <p:spPr>
          <a:xfrm>
            <a:off x="613100" y="475988"/>
            <a:ext cx="2213400" cy="1133700"/>
          </a:xfrm>
          <a:prstGeom prst="roundRect">
            <a:avLst>
              <a:gd name="adj" fmla="val 10672"/>
            </a:avLst>
          </a:prstGeom>
          <a:noFill/>
          <a:ln>
            <a:noFill/>
          </a:ln>
        </p:spPr>
      </p:sp>
      <p:sp>
        <p:nvSpPr>
          <p:cNvPr id="632" name="Google Shape;632;p36"/>
          <p:cNvSpPr/>
          <p:nvPr/>
        </p:nvSpPr>
        <p:spPr>
          <a:xfrm>
            <a:off x="3261350" y="296425"/>
            <a:ext cx="2621400" cy="3608400"/>
          </a:xfrm>
          <a:prstGeom prst="roundRect">
            <a:avLst>
              <a:gd name="adj" fmla="val 2627"/>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33" name="Google Shape;633;p36"/>
          <p:cNvSpPr txBox="1">
            <a:spLocks noGrp="1"/>
          </p:cNvSpPr>
          <p:nvPr>
            <p:ph type="body" idx="4"/>
          </p:nvPr>
        </p:nvSpPr>
        <p:spPr>
          <a:xfrm>
            <a:off x="3467550" y="2249863"/>
            <a:ext cx="2173800" cy="1475400"/>
          </a:xfrm>
          <a:prstGeom prst="rect">
            <a:avLst/>
          </a:prstGeom>
          <a:noFill/>
          <a:ln>
            <a:noFill/>
          </a:ln>
        </p:spPr>
        <p:txBody>
          <a:bodyPr spcFirstLastPara="1" wrap="square" lIns="0" tIns="91425" rIns="0" bIns="0" anchor="ctr" anchorCtr="0">
            <a:norm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634" name="Google Shape;634;p36"/>
          <p:cNvSpPr txBox="1">
            <a:spLocks noGrp="1"/>
          </p:cNvSpPr>
          <p:nvPr>
            <p:ph type="subTitle" idx="5"/>
          </p:nvPr>
        </p:nvSpPr>
        <p:spPr>
          <a:xfrm>
            <a:off x="3441200" y="1629713"/>
            <a:ext cx="2261700" cy="582300"/>
          </a:xfrm>
          <a:prstGeom prst="rect">
            <a:avLst/>
          </a:prstGeom>
        </p:spPr>
        <p:txBody>
          <a:bodyPr spcFirstLastPara="1" wrap="square" lIns="91425" tIns="91425" rIns="91425" bIns="91425" anchor="t" anchorCtr="0">
            <a:normAutofit/>
          </a:bodyPr>
          <a:lstStyle>
            <a:lvl1pPr lvl="0">
              <a:lnSpc>
                <a:spcPct val="80000"/>
              </a:lnSpc>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635" name="Google Shape;635;p36"/>
          <p:cNvSpPr>
            <a:spLocks noGrp="1"/>
          </p:cNvSpPr>
          <p:nvPr>
            <p:ph type="pic" idx="6"/>
          </p:nvPr>
        </p:nvSpPr>
        <p:spPr>
          <a:xfrm>
            <a:off x="3447750" y="475988"/>
            <a:ext cx="2213400" cy="1133700"/>
          </a:xfrm>
          <a:prstGeom prst="roundRect">
            <a:avLst>
              <a:gd name="adj" fmla="val 10672"/>
            </a:avLst>
          </a:prstGeom>
          <a:noFill/>
          <a:ln>
            <a:noFill/>
          </a:ln>
        </p:spPr>
      </p:sp>
      <p:sp>
        <p:nvSpPr>
          <p:cNvPr id="636" name="Google Shape;636;p36"/>
          <p:cNvSpPr/>
          <p:nvPr/>
        </p:nvSpPr>
        <p:spPr>
          <a:xfrm>
            <a:off x="6096000" y="296425"/>
            <a:ext cx="2621400" cy="3608400"/>
          </a:xfrm>
          <a:prstGeom prst="roundRect">
            <a:avLst>
              <a:gd name="adj" fmla="val 2627"/>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37" name="Google Shape;637;p36"/>
          <p:cNvSpPr txBox="1">
            <a:spLocks noGrp="1"/>
          </p:cNvSpPr>
          <p:nvPr>
            <p:ph type="body" idx="7"/>
          </p:nvPr>
        </p:nvSpPr>
        <p:spPr>
          <a:xfrm>
            <a:off x="6302200" y="2249863"/>
            <a:ext cx="2173800" cy="1475400"/>
          </a:xfrm>
          <a:prstGeom prst="rect">
            <a:avLst/>
          </a:prstGeom>
          <a:noFill/>
          <a:ln>
            <a:noFill/>
          </a:ln>
        </p:spPr>
        <p:txBody>
          <a:bodyPr spcFirstLastPara="1" wrap="square" lIns="0" tIns="91425" rIns="0" bIns="0" anchor="ctr" anchorCtr="0">
            <a:norm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
        <p:nvSpPr>
          <p:cNvPr id="638" name="Google Shape;638;p36"/>
          <p:cNvSpPr txBox="1">
            <a:spLocks noGrp="1"/>
          </p:cNvSpPr>
          <p:nvPr>
            <p:ph type="subTitle" idx="8"/>
          </p:nvPr>
        </p:nvSpPr>
        <p:spPr>
          <a:xfrm>
            <a:off x="6275850" y="1629713"/>
            <a:ext cx="2261700" cy="582300"/>
          </a:xfrm>
          <a:prstGeom prst="rect">
            <a:avLst/>
          </a:prstGeom>
        </p:spPr>
        <p:txBody>
          <a:bodyPr spcFirstLastPara="1" wrap="square" lIns="91425" tIns="91425" rIns="91425" bIns="91425" anchor="t" anchorCtr="0">
            <a:normAutofit/>
          </a:bodyPr>
          <a:lstStyle>
            <a:lvl1pPr lvl="0">
              <a:lnSpc>
                <a:spcPct val="80000"/>
              </a:lnSpc>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1pPr>
            <a:lvl2pPr lvl="1">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2pPr>
            <a:lvl3pPr lvl="2">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3pPr>
            <a:lvl4pPr lvl="3">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4pPr>
            <a:lvl5pPr lvl="4">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5pPr>
            <a:lvl6pPr lvl="5">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6pPr>
            <a:lvl7pPr lvl="6">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7pPr>
            <a:lvl8pPr lvl="7">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8pPr>
            <a:lvl9pPr lvl="8">
              <a:spcBef>
                <a:spcPts val="0"/>
              </a:spcBef>
              <a:spcAft>
                <a:spcPts val="0"/>
              </a:spcAft>
              <a:buClr>
                <a:schemeClr val="accent3"/>
              </a:buClr>
              <a:buSzPts val="4000"/>
              <a:buFont typeface="Caveat"/>
              <a:buNone/>
              <a:defRPr sz="4000">
                <a:solidFill>
                  <a:schemeClr val="accent3"/>
                </a:solidFill>
                <a:latin typeface="Caveat"/>
                <a:ea typeface="Caveat"/>
                <a:cs typeface="Caveat"/>
                <a:sym typeface="Caveat"/>
              </a:defRPr>
            </a:lvl9pPr>
          </a:lstStyle>
          <a:p>
            <a:endParaRPr/>
          </a:p>
        </p:txBody>
      </p:sp>
      <p:sp>
        <p:nvSpPr>
          <p:cNvPr id="639" name="Google Shape;639;p36"/>
          <p:cNvSpPr>
            <a:spLocks noGrp="1"/>
          </p:cNvSpPr>
          <p:nvPr>
            <p:ph type="pic" idx="9"/>
          </p:nvPr>
        </p:nvSpPr>
        <p:spPr>
          <a:xfrm>
            <a:off x="6282400" y="475988"/>
            <a:ext cx="2213400" cy="1133700"/>
          </a:xfrm>
          <a:prstGeom prst="roundRect">
            <a:avLst>
              <a:gd name="adj" fmla="val 10672"/>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mage only">
  <p:cSld name="CUSTOM_21_1_1_1_2">
    <p:spTree>
      <p:nvGrpSpPr>
        <p:cNvPr id="1" name="Shape 640"/>
        <p:cNvGrpSpPr/>
        <p:nvPr/>
      </p:nvGrpSpPr>
      <p:grpSpPr>
        <a:xfrm>
          <a:off x="0" y="0"/>
          <a:ext cx="0" cy="0"/>
          <a:chOff x="0" y="0"/>
          <a:chExt cx="0" cy="0"/>
        </a:xfrm>
      </p:grpSpPr>
      <p:sp>
        <p:nvSpPr>
          <p:cNvPr id="641" name="Google Shape;641;p37"/>
          <p:cNvSpPr/>
          <p:nvPr/>
        </p:nvSpPr>
        <p:spPr>
          <a:xfrm>
            <a:off x="2032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42" name="Google Shape;642;p37"/>
          <p:cNvSpPr/>
          <p:nvPr/>
        </p:nvSpPr>
        <p:spPr>
          <a:xfrm>
            <a:off x="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43" name="Google Shape;643;p37"/>
          <p:cNvSpPr/>
          <p:nvPr/>
        </p:nvSpPr>
        <p:spPr>
          <a:xfrm>
            <a:off x="1016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44" name="Google Shape;644;p37"/>
          <p:cNvSpPr/>
          <p:nvPr/>
        </p:nvSpPr>
        <p:spPr>
          <a:xfrm>
            <a:off x="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45" name="Google Shape;645;p37"/>
          <p:cNvSpPr/>
          <p:nvPr/>
        </p:nvSpPr>
        <p:spPr>
          <a:xfrm>
            <a:off x="2032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46" name="Google Shape;646;p37"/>
          <p:cNvSpPr/>
          <p:nvPr/>
        </p:nvSpPr>
        <p:spPr>
          <a:xfrm>
            <a:off x="435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47" name="Google Shape;647;p37"/>
          <p:cNvSpPr/>
          <p:nvPr/>
        </p:nvSpPr>
        <p:spPr>
          <a:xfrm>
            <a:off x="2032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48" name="Google Shape;648;p37"/>
          <p:cNvSpPr/>
          <p:nvPr/>
        </p:nvSpPr>
        <p:spPr>
          <a:xfrm>
            <a:off x="1016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49" name="Google Shape;649;p37"/>
          <p:cNvSpPr/>
          <p:nvPr/>
        </p:nvSpPr>
        <p:spPr>
          <a:xfrm>
            <a:off x="8128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50" name="Google Shape;650;p37"/>
          <p:cNvSpPr/>
          <p:nvPr/>
        </p:nvSpPr>
        <p:spPr>
          <a:xfrm>
            <a:off x="3048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51" name="Google Shape;651;p37"/>
          <p:cNvSpPr/>
          <p:nvPr/>
        </p:nvSpPr>
        <p:spPr>
          <a:xfrm>
            <a:off x="4064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52" name="Google Shape;652;p37"/>
          <p:cNvSpPr/>
          <p:nvPr/>
        </p:nvSpPr>
        <p:spPr>
          <a:xfrm>
            <a:off x="4064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53" name="Google Shape;653;p37"/>
          <p:cNvSpPr/>
          <p:nvPr/>
        </p:nvSpPr>
        <p:spPr>
          <a:xfrm>
            <a:off x="6096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54" name="Google Shape;654;p37"/>
          <p:cNvSpPr/>
          <p:nvPr/>
        </p:nvSpPr>
        <p:spPr>
          <a:xfrm>
            <a:off x="5080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55" name="Google Shape;655;p37"/>
          <p:cNvSpPr/>
          <p:nvPr/>
        </p:nvSpPr>
        <p:spPr>
          <a:xfrm>
            <a:off x="5080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56" name="Google Shape;656;p37"/>
          <p:cNvSpPr/>
          <p:nvPr/>
        </p:nvSpPr>
        <p:spPr>
          <a:xfrm>
            <a:off x="7112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57" name="Google Shape;657;p37"/>
          <p:cNvSpPr/>
          <p:nvPr/>
        </p:nvSpPr>
        <p:spPr>
          <a:xfrm>
            <a:off x="7112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58" name="Google Shape;658;p37"/>
          <p:cNvSpPr/>
          <p:nvPr/>
        </p:nvSpPr>
        <p:spPr>
          <a:xfrm>
            <a:off x="3048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59" name="Google Shape;659;p37"/>
          <p:cNvSpPr/>
          <p:nvPr/>
        </p:nvSpPr>
        <p:spPr>
          <a:xfrm>
            <a:off x="8128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60" name="Google Shape;660;p37"/>
          <p:cNvSpPr/>
          <p:nvPr/>
        </p:nvSpPr>
        <p:spPr>
          <a:xfrm>
            <a:off x="8128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61" name="Google Shape;661;p37"/>
          <p:cNvSpPr/>
          <p:nvPr/>
        </p:nvSpPr>
        <p:spPr>
          <a:xfrm>
            <a:off x="6096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62" name="Google Shape;662;p37"/>
          <p:cNvSpPr/>
          <p:nvPr/>
        </p:nvSpPr>
        <p:spPr>
          <a:xfrm>
            <a:off x="4064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63" name="Google Shape;663;p37"/>
          <p:cNvSpPr/>
          <p:nvPr/>
        </p:nvSpPr>
        <p:spPr>
          <a:xfrm>
            <a:off x="6096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664" name="Google Shape;664;p37"/>
          <p:cNvSpPr>
            <a:spLocks noGrp="1"/>
          </p:cNvSpPr>
          <p:nvPr>
            <p:ph type="pic" idx="2"/>
          </p:nvPr>
        </p:nvSpPr>
        <p:spPr>
          <a:xfrm>
            <a:off x="1020450" y="1016000"/>
            <a:ext cx="7107600" cy="30480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mage grid">
  <p:cSld name="CUSTOM_21_1_2">
    <p:spTree>
      <p:nvGrpSpPr>
        <p:cNvPr id="1" name="Shape 665"/>
        <p:cNvGrpSpPr/>
        <p:nvPr/>
      </p:nvGrpSpPr>
      <p:grpSpPr>
        <a:xfrm>
          <a:off x="0" y="0"/>
          <a:ext cx="0" cy="0"/>
          <a:chOff x="0" y="0"/>
          <a:chExt cx="0" cy="0"/>
        </a:xfrm>
      </p:grpSpPr>
      <p:sp>
        <p:nvSpPr>
          <p:cNvPr id="666" name="Google Shape;666;p38"/>
          <p:cNvSpPr/>
          <p:nvPr/>
        </p:nvSpPr>
        <p:spPr>
          <a:xfrm>
            <a:off x="2032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67" name="Google Shape;667;p38"/>
          <p:cNvSpPr/>
          <p:nvPr/>
        </p:nvSpPr>
        <p:spPr>
          <a:xfrm>
            <a:off x="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68" name="Google Shape;668;p38"/>
          <p:cNvSpPr/>
          <p:nvPr/>
        </p:nvSpPr>
        <p:spPr>
          <a:xfrm>
            <a:off x="1016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69" name="Google Shape;669;p38"/>
          <p:cNvSpPr/>
          <p:nvPr/>
        </p:nvSpPr>
        <p:spPr>
          <a:xfrm>
            <a:off x="3048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70" name="Google Shape;670;p38"/>
          <p:cNvSpPr/>
          <p:nvPr/>
        </p:nvSpPr>
        <p:spPr>
          <a:xfrm>
            <a:off x="2032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71" name="Google Shape;671;p38"/>
          <p:cNvSpPr/>
          <p:nvPr/>
        </p:nvSpPr>
        <p:spPr>
          <a:xfrm>
            <a:off x="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72" name="Google Shape;672;p38"/>
          <p:cNvSpPr/>
          <p:nvPr/>
        </p:nvSpPr>
        <p:spPr>
          <a:xfrm>
            <a:off x="1016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73" name="Google Shape;673;p38"/>
          <p:cNvSpPr/>
          <p:nvPr/>
        </p:nvSpPr>
        <p:spPr>
          <a:xfrm>
            <a:off x="435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74" name="Google Shape;674;p38"/>
          <p:cNvSpPr/>
          <p:nvPr/>
        </p:nvSpPr>
        <p:spPr>
          <a:xfrm>
            <a:off x="2032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75" name="Google Shape;675;p38"/>
          <p:cNvSpPr/>
          <p:nvPr/>
        </p:nvSpPr>
        <p:spPr>
          <a:xfrm>
            <a:off x="3048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76" name="Google Shape;676;p38"/>
          <p:cNvSpPr/>
          <p:nvPr/>
        </p:nvSpPr>
        <p:spPr>
          <a:xfrm>
            <a:off x="8128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77" name="Google Shape;677;p38"/>
          <p:cNvSpPr/>
          <p:nvPr/>
        </p:nvSpPr>
        <p:spPr>
          <a:xfrm>
            <a:off x="3048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78" name="Google Shape;678;p38"/>
          <p:cNvSpPr/>
          <p:nvPr/>
        </p:nvSpPr>
        <p:spPr>
          <a:xfrm>
            <a:off x="4064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79" name="Google Shape;679;p38"/>
          <p:cNvSpPr/>
          <p:nvPr/>
        </p:nvSpPr>
        <p:spPr>
          <a:xfrm>
            <a:off x="4064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80" name="Google Shape;680;p38"/>
          <p:cNvSpPr/>
          <p:nvPr/>
        </p:nvSpPr>
        <p:spPr>
          <a:xfrm>
            <a:off x="6096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81" name="Google Shape;681;p38"/>
          <p:cNvSpPr/>
          <p:nvPr/>
        </p:nvSpPr>
        <p:spPr>
          <a:xfrm>
            <a:off x="5080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82" name="Google Shape;682;p38"/>
          <p:cNvSpPr/>
          <p:nvPr/>
        </p:nvSpPr>
        <p:spPr>
          <a:xfrm>
            <a:off x="5080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83" name="Google Shape;683;p38"/>
          <p:cNvSpPr/>
          <p:nvPr/>
        </p:nvSpPr>
        <p:spPr>
          <a:xfrm>
            <a:off x="7112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84" name="Google Shape;684;p38"/>
          <p:cNvSpPr/>
          <p:nvPr/>
        </p:nvSpPr>
        <p:spPr>
          <a:xfrm>
            <a:off x="7112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85" name="Google Shape;685;p38"/>
          <p:cNvSpPr/>
          <p:nvPr/>
        </p:nvSpPr>
        <p:spPr>
          <a:xfrm>
            <a:off x="8128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86" name="Google Shape;686;p38"/>
          <p:cNvSpPr/>
          <p:nvPr/>
        </p:nvSpPr>
        <p:spPr>
          <a:xfrm>
            <a:off x="8128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87" name="Google Shape;687;p38"/>
          <p:cNvSpPr/>
          <p:nvPr/>
        </p:nvSpPr>
        <p:spPr>
          <a:xfrm>
            <a:off x="6096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88" name="Google Shape;688;p38"/>
          <p:cNvSpPr/>
          <p:nvPr/>
        </p:nvSpPr>
        <p:spPr>
          <a:xfrm>
            <a:off x="4064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89" name="Google Shape;689;p38"/>
          <p:cNvSpPr/>
          <p:nvPr/>
        </p:nvSpPr>
        <p:spPr>
          <a:xfrm>
            <a:off x="6096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90" name="Google Shape;690;p38"/>
          <p:cNvSpPr txBox="1">
            <a:spLocks noGrp="1"/>
          </p:cNvSpPr>
          <p:nvPr>
            <p:ph type="title"/>
          </p:nvPr>
        </p:nvSpPr>
        <p:spPr>
          <a:xfrm>
            <a:off x="314425" y="314675"/>
            <a:ext cx="8538000" cy="754200"/>
          </a:xfrm>
          <a:prstGeom prst="rect">
            <a:avLst/>
          </a:prstGeom>
        </p:spPr>
        <p:txBody>
          <a:bodyPr spcFirstLastPara="1" wrap="square" lIns="91425" tIns="91425" rIns="91425" bIns="91425" anchor="t" anchorCtr="0">
            <a:normAutofit/>
          </a:bodyPr>
          <a:lstStyle>
            <a:lvl1pPr lvl="0">
              <a:spcBef>
                <a:spcPts val="0"/>
              </a:spcBef>
              <a:spcAft>
                <a:spcPts val="0"/>
              </a:spcAft>
              <a:buClr>
                <a:schemeClr val="accent5"/>
              </a:buClr>
              <a:buSzPts val="6000"/>
              <a:buFont typeface="Caveat"/>
              <a:buNone/>
              <a:defRPr>
                <a:solidFill>
                  <a:schemeClr val="accent5"/>
                </a:solidFill>
              </a:defRPr>
            </a:lvl1pPr>
            <a:lvl2pPr lvl="1">
              <a:spcBef>
                <a:spcPts val="0"/>
              </a:spcBef>
              <a:spcAft>
                <a:spcPts val="0"/>
              </a:spcAft>
              <a:buClr>
                <a:schemeClr val="accent5"/>
              </a:buClr>
              <a:buSzPts val="6000"/>
              <a:buFont typeface="Caveat"/>
              <a:buNone/>
              <a:defRPr>
                <a:solidFill>
                  <a:schemeClr val="accent5"/>
                </a:solidFill>
              </a:defRPr>
            </a:lvl2pPr>
            <a:lvl3pPr lvl="2">
              <a:spcBef>
                <a:spcPts val="0"/>
              </a:spcBef>
              <a:spcAft>
                <a:spcPts val="0"/>
              </a:spcAft>
              <a:buClr>
                <a:schemeClr val="accent5"/>
              </a:buClr>
              <a:buSzPts val="6000"/>
              <a:buFont typeface="Caveat"/>
              <a:buNone/>
              <a:defRPr>
                <a:solidFill>
                  <a:schemeClr val="accent5"/>
                </a:solidFill>
              </a:defRPr>
            </a:lvl3pPr>
            <a:lvl4pPr lvl="3">
              <a:spcBef>
                <a:spcPts val="0"/>
              </a:spcBef>
              <a:spcAft>
                <a:spcPts val="0"/>
              </a:spcAft>
              <a:buClr>
                <a:schemeClr val="accent5"/>
              </a:buClr>
              <a:buSzPts val="6000"/>
              <a:buFont typeface="Caveat"/>
              <a:buNone/>
              <a:defRPr>
                <a:solidFill>
                  <a:schemeClr val="accent5"/>
                </a:solidFill>
              </a:defRPr>
            </a:lvl4pPr>
            <a:lvl5pPr lvl="4">
              <a:spcBef>
                <a:spcPts val="0"/>
              </a:spcBef>
              <a:spcAft>
                <a:spcPts val="0"/>
              </a:spcAft>
              <a:buClr>
                <a:schemeClr val="accent5"/>
              </a:buClr>
              <a:buSzPts val="6000"/>
              <a:buFont typeface="Caveat"/>
              <a:buNone/>
              <a:defRPr>
                <a:solidFill>
                  <a:schemeClr val="accent5"/>
                </a:solidFill>
              </a:defRPr>
            </a:lvl5pPr>
            <a:lvl6pPr lvl="5">
              <a:spcBef>
                <a:spcPts val="0"/>
              </a:spcBef>
              <a:spcAft>
                <a:spcPts val="0"/>
              </a:spcAft>
              <a:buClr>
                <a:schemeClr val="accent5"/>
              </a:buClr>
              <a:buSzPts val="6000"/>
              <a:buFont typeface="Caveat"/>
              <a:buNone/>
              <a:defRPr>
                <a:solidFill>
                  <a:schemeClr val="accent5"/>
                </a:solidFill>
              </a:defRPr>
            </a:lvl6pPr>
            <a:lvl7pPr lvl="6">
              <a:spcBef>
                <a:spcPts val="0"/>
              </a:spcBef>
              <a:spcAft>
                <a:spcPts val="0"/>
              </a:spcAft>
              <a:buClr>
                <a:schemeClr val="accent5"/>
              </a:buClr>
              <a:buSzPts val="6000"/>
              <a:buFont typeface="Caveat"/>
              <a:buNone/>
              <a:defRPr>
                <a:solidFill>
                  <a:schemeClr val="accent5"/>
                </a:solidFill>
              </a:defRPr>
            </a:lvl7pPr>
            <a:lvl8pPr lvl="7">
              <a:spcBef>
                <a:spcPts val="0"/>
              </a:spcBef>
              <a:spcAft>
                <a:spcPts val="0"/>
              </a:spcAft>
              <a:buClr>
                <a:schemeClr val="accent5"/>
              </a:buClr>
              <a:buSzPts val="6000"/>
              <a:buFont typeface="Caveat"/>
              <a:buNone/>
              <a:defRPr>
                <a:solidFill>
                  <a:schemeClr val="accent5"/>
                </a:solidFill>
              </a:defRPr>
            </a:lvl8pPr>
            <a:lvl9pPr lvl="8">
              <a:spcBef>
                <a:spcPts val="0"/>
              </a:spcBef>
              <a:spcAft>
                <a:spcPts val="0"/>
              </a:spcAft>
              <a:buClr>
                <a:schemeClr val="accent5"/>
              </a:buClr>
              <a:buSzPts val="6000"/>
              <a:buFont typeface="Caveat"/>
              <a:buNone/>
              <a:defRPr>
                <a:solidFill>
                  <a:schemeClr val="accent5"/>
                </a:solidFill>
              </a:defRPr>
            </a:lvl9pPr>
          </a:lstStyle>
          <a:p>
            <a:endParaRPr/>
          </a:p>
        </p:txBody>
      </p:sp>
      <p:sp>
        <p:nvSpPr>
          <p:cNvPr id="691" name="Google Shape;691;p38"/>
          <p:cNvSpPr>
            <a:spLocks noGrp="1"/>
          </p:cNvSpPr>
          <p:nvPr>
            <p:ph type="pic" idx="2"/>
          </p:nvPr>
        </p:nvSpPr>
        <p:spPr>
          <a:xfrm>
            <a:off x="390800" y="1273375"/>
            <a:ext cx="2251800" cy="1131600"/>
          </a:xfrm>
          <a:prstGeom prst="roundRect">
            <a:avLst>
              <a:gd name="adj" fmla="val 10672"/>
            </a:avLst>
          </a:prstGeom>
          <a:noFill/>
          <a:ln>
            <a:noFill/>
          </a:ln>
        </p:spPr>
      </p:sp>
      <p:sp>
        <p:nvSpPr>
          <p:cNvPr id="692" name="Google Shape;692;p38"/>
          <p:cNvSpPr>
            <a:spLocks noGrp="1"/>
          </p:cNvSpPr>
          <p:nvPr>
            <p:ph type="pic" idx="3"/>
          </p:nvPr>
        </p:nvSpPr>
        <p:spPr>
          <a:xfrm>
            <a:off x="390800" y="2522600"/>
            <a:ext cx="2251800" cy="1131600"/>
          </a:xfrm>
          <a:prstGeom prst="roundRect">
            <a:avLst>
              <a:gd name="adj" fmla="val 10672"/>
            </a:avLst>
          </a:prstGeom>
          <a:noFill/>
          <a:ln>
            <a:noFill/>
          </a:ln>
        </p:spPr>
      </p:sp>
      <p:sp>
        <p:nvSpPr>
          <p:cNvPr id="693" name="Google Shape;693;p38"/>
          <p:cNvSpPr>
            <a:spLocks noGrp="1"/>
          </p:cNvSpPr>
          <p:nvPr>
            <p:ph type="pic" idx="4"/>
          </p:nvPr>
        </p:nvSpPr>
        <p:spPr>
          <a:xfrm>
            <a:off x="390800" y="3771825"/>
            <a:ext cx="2251800" cy="1131600"/>
          </a:xfrm>
          <a:prstGeom prst="roundRect">
            <a:avLst>
              <a:gd name="adj" fmla="val 10672"/>
            </a:avLst>
          </a:prstGeom>
          <a:noFill/>
          <a:ln>
            <a:noFill/>
          </a:ln>
        </p:spPr>
      </p:sp>
      <p:sp>
        <p:nvSpPr>
          <p:cNvPr id="694" name="Google Shape;694;p38"/>
          <p:cNvSpPr>
            <a:spLocks noGrp="1"/>
          </p:cNvSpPr>
          <p:nvPr>
            <p:ph type="pic" idx="5"/>
          </p:nvPr>
        </p:nvSpPr>
        <p:spPr>
          <a:xfrm>
            <a:off x="3446150" y="1273375"/>
            <a:ext cx="2251800" cy="1131600"/>
          </a:xfrm>
          <a:prstGeom prst="roundRect">
            <a:avLst>
              <a:gd name="adj" fmla="val 10672"/>
            </a:avLst>
          </a:prstGeom>
          <a:noFill/>
          <a:ln>
            <a:noFill/>
          </a:ln>
        </p:spPr>
      </p:sp>
      <p:sp>
        <p:nvSpPr>
          <p:cNvPr id="695" name="Google Shape;695;p38"/>
          <p:cNvSpPr>
            <a:spLocks noGrp="1"/>
          </p:cNvSpPr>
          <p:nvPr>
            <p:ph type="pic" idx="6"/>
          </p:nvPr>
        </p:nvSpPr>
        <p:spPr>
          <a:xfrm>
            <a:off x="3446150" y="2522600"/>
            <a:ext cx="2251800" cy="1131600"/>
          </a:xfrm>
          <a:prstGeom prst="roundRect">
            <a:avLst>
              <a:gd name="adj" fmla="val 10672"/>
            </a:avLst>
          </a:prstGeom>
          <a:noFill/>
          <a:ln>
            <a:noFill/>
          </a:ln>
        </p:spPr>
      </p:sp>
      <p:sp>
        <p:nvSpPr>
          <p:cNvPr id="696" name="Google Shape;696;p38"/>
          <p:cNvSpPr>
            <a:spLocks noGrp="1"/>
          </p:cNvSpPr>
          <p:nvPr>
            <p:ph type="pic" idx="7"/>
          </p:nvPr>
        </p:nvSpPr>
        <p:spPr>
          <a:xfrm>
            <a:off x="3446150" y="3771825"/>
            <a:ext cx="2251800" cy="1131600"/>
          </a:xfrm>
          <a:prstGeom prst="roundRect">
            <a:avLst>
              <a:gd name="adj" fmla="val 10672"/>
            </a:avLst>
          </a:prstGeom>
          <a:noFill/>
          <a:ln>
            <a:noFill/>
          </a:ln>
        </p:spPr>
      </p:sp>
      <p:sp>
        <p:nvSpPr>
          <p:cNvPr id="697" name="Google Shape;697;p38"/>
          <p:cNvSpPr>
            <a:spLocks noGrp="1"/>
          </p:cNvSpPr>
          <p:nvPr>
            <p:ph type="pic" idx="8"/>
          </p:nvPr>
        </p:nvSpPr>
        <p:spPr>
          <a:xfrm>
            <a:off x="6501500" y="1273375"/>
            <a:ext cx="2251800" cy="1131600"/>
          </a:xfrm>
          <a:prstGeom prst="roundRect">
            <a:avLst>
              <a:gd name="adj" fmla="val 10672"/>
            </a:avLst>
          </a:prstGeom>
          <a:noFill/>
          <a:ln>
            <a:noFill/>
          </a:ln>
        </p:spPr>
      </p:sp>
      <p:sp>
        <p:nvSpPr>
          <p:cNvPr id="698" name="Google Shape;698;p38"/>
          <p:cNvSpPr>
            <a:spLocks noGrp="1"/>
          </p:cNvSpPr>
          <p:nvPr>
            <p:ph type="pic" idx="9"/>
          </p:nvPr>
        </p:nvSpPr>
        <p:spPr>
          <a:xfrm>
            <a:off x="6501500" y="2522600"/>
            <a:ext cx="2251800" cy="1131600"/>
          </a:xfrm>
          <a:prstGeom prst="roundRect">
            <a:avLst>
              <a:gd name="adj" fmla="val 10672"/>
            </a:avLst>
          </a:prstGeom>
          <a:noFill/>
          <a:ln>
            <a:noFill/>
          </a:ln>
        </p:spPr>
      </p:sp>
      <p:sp>
        <p:nvSpPr>
          <p:cNvPr id="699" name="Google Shape;699;p38"/>
          <p:cNvSpPr>
            <a:spLocks noGrp="1"/>
          </p:cNvSpPr>
          <p:nvPr>
            <p:ph type="pic" idx="13"/>
          </p:nvPr>
        </p:nvSpPr>
        <p:spPr>
          <a:xfrm>
            <a:off x="6501500" y="3771825"/>
            <a:ext cx="2251800" cy="1131600"/>
          </a:xfrm>
          <a:prstGeom prst="roundRect">
            <a:avLst>
              <a:gd name="adj" fmla="val 10672"/>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14">
    <p:spTree>
      <p:nvGrpSpPr>
        <p:cNvPr id="1" name="Shape 19"/>
        <p:cNvGrpSpPr/>
        <p:nvPr/>
      </p:nvGrpSpPr>
      <p:grpSpPr>
        <a:xfrm>
          <a:off x="0" y="0"/>
          <a:ext cx="0" cy="0"/>
          <a:chOff x="0" y="0"/>
          <a:chExt cx="0" cy="0"/>
        </a:xfrm>
      </p:grpSpPr>
      <p:cxnSp>
        <p:nvCxnSpPr>
          <p:cNvPr id="20" name="Google Shape;20;p5"/>
          <p:cNvCxnSpPr/>
          <p:nvPr/>
        </p:nvCxnSpPr>
        <p:spPr>
          <a:xfrm rot="10800000">
            <a:off x="-3050" y="1902325"/>
            <a:ext cx="9150000" cy="0"/>
          </a:xfrm>
          <a:prstGeom prst="straightConnector1">
            <a:avLst/>
          </a:prstGeom>
          <a:noFill/>
          <a:ln w="19050" cap="flat" cmpd="sng">
            <a:solidFill>
              <a:schemeClr val="accent2"/>
            </a:solidFill>
            <a:prstDash val="solid"/>
            <a:round/>
            <a:headEnd type="none" w="med" len="med"/>
            <a:tailEnd type="none" w="med" len="med"/>
          </a:ln>
        </p:spPr>
      </p:cxnSp>
      <p:sp>
        <p:nvSpPr>
          <p:cNvPr id="21" name="Google Shape;21;p5"/>
          <p:cNvSpPr/>
          <p:nvPr/>
        </p:nvSpPr>
        <p:spPr>
          <a:xfrm flipH="1">
            <a:off x="801715" y="1482825"/>
            <a:ext cx="3009600" cy="418500"/>
          </a:xfrm>
          <a:prstGeom prst="round2SameRect">
            <a:avLst>
              <a:gd name="adj1" fmla="val 16667"/>
              <a:gd name="adj2" fmla="val 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2" name="Google Shape;22;p5"/>
          <p:cNvCxnSpPr/>
          <p:nvPr/>
        </p:nvCxnSpPr>
        <p:spPr>
          <a:xfrm rot="10800000">
            <a:off x="-2925" y="2533375"/>
            <a:ext cx="9150000" cy="0"/>
          </a:xfrm>
          <a:prstGeom prst="straightConnector1">
            <a:avLst/>
          </a:prstGeom>
          <a:noFill/>
          <a:ln w="19050" cap="flat" cmpd="sng">
            <a:solidFill>
              <a:schemeClr val="accent5"/>
            </a:solidFill>
            <a:prstDash val="solid"/>
            <a:round/>
            <a:headEnd type="none" w="med" len="med"/>
            <a:tailEnd type="none" w="med" len="med"/>
          </a:ln>
        </p:spPr>
      </p:cxnSp>
      <p:sp>
        <p:nvSpPr>
          <p:cNvPr id="23" name="Google Shape;23;p5"/>
          <p:cNvSpPr/>
          <p:nvPr/>
        </p:nvSpPr>
        <p:spPr>
          <a:xfrm flipH="1">
            <a:off x="801877" y="2113874"/>
            <a:ext cx="3009600" cy="418500"/>
          </a:xfrm>
          <a:prstGeom prst="round2SameRect">
            <a:avLst>
              <a:gd name="adj1" fmla="val 16667"/>
              <a:gd name="adj2" fmla="val 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4" name="Google Shape;24;p5"/>
          <p:cNvCxnSpPr/>
          <p:nvPr/>
        </p:nvCxnSpPr>
        <p:spPr>
          <a:xfrm rot="10800000">
            <a:off x="-2925" y="3164654"/>
            <a:ext cx="9150000" cy="0"/>
          </a:xfrm>
          <a:prstGeom prst="straightConnector1">
            <a:avLst/>
          </a:prstGeom>
          <a:noFill/>
          <a:ln w="19050" cap="flat" cmpd="sng">
            <a:solidFill>
              <a:schemeClr val="lt2"/>
            </a:solidFill>
            <a:prstDash val="solid"/>
            <a:round/>
            <a:headEnd type="none" w="med" len="med"/>
            <a:tailEnd type="none" w="med" len="med"/>
          </a:ln>
        </p:spPr>
      </p:cxnSp>
      <p:sp>
        <p:nvSpPr>
          <p:cNvPr id="25" name="Google Shape;25;p5"/>
          <p:cNvSpPr/>
          <p:nvPr/>
        </p:nvSpPr>
        <p:spPr>
          <a:xfrm flipH="1">
            <a:off x="801877" y="2745153"/>
            <a:ext cx="3009600" cy="418500"/>
          </a:xfrm>
          <a:prstGeom prst="round2SameRect">
            <a:avLst>
              <a:gd name="adj1" fmla="val 16667"/>
              <a:gd name="adj2" fmla="val 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6" name="Google Shape;26;p5"/>
          <p:cNvCxnSpPr/>
          <p:nvPr/>
        </p:nvCxnSpPr>
        <p:spPr>
          <a:xfrm rot="10800000">
            <a:off x="-2925" y="3803000"/>
            <a:ext cx="9150000" cy="0"/>
          </a:xfrm>
          <a:prstGeom prst="straightConnector1">
            <a:avLst/>
          </a:prstGeom>
          <a:noFill/>
          <a:ln w="19050" cap="flat" cmpd="sng">
            <a:solidFill>
              <a:schemeClr val="accent1"/>
            </a:solidFill>
            <a:prstDash val="solid"/>
            <a:round/>
            <a:headEnd type="none" w="med" len="med"/>
            <a:tailEnd type="none" w="med" len="med"/>
          </a:ln>
        </p:spPr>
      </p:cxnSp>
      <p:sp>
        <p:nvSpPr>
          <p:cNvPr id="27" name="Google Shape;27;p5"/>
          <p:cNvSpPr/>
          <p:nvPr/>
        </p:nvSpPr>
        <p:spPr>
          <a:xfrm flipH="1">
            <a:off x="801877" y="3383498"/>
            <a:ext cx="3009600" cy="418500"/>
          </a:xfrm>
          <a:prstGeom prst="round2SameRect">
            <a:avLst>
              <a:gd name="adj1" fmla="val 16667"/>
              <a:gd name="adj2" fmla="val 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28" name="Google Shape;28;p5"/>
          <p:cNvCxnSpPr/>
          <p:nvPr/>
        </p:nvCxnSpPr>
        <p:spPr>
          <a:xfrm rot="10800000">
            <a:off x="-3050" y="4437527"/>
            <a:ext cx="9150000" cy="0"/>
          </a:xfrm>
          <a:prstGeom prst="straightConnector1">
            <a:avLst/>
          </a:prstGeom>
          <a:noFill/>
          <a:ln w="19050" cap="flat" cmpd="sng">
            <a:solidFill>
              <a:schemeClr val="accent4"/>
            </a:solidFill>
            <a:prstDash val="solid"/>
            <a:round/>
            <a:headEnd type="none" w="med" len="med"/>
            <a:tailEnd type="none" w="med" len="med"/>
          </a:ln>
        </p:spPr>
      </p:cxnSp>
      <p:sp>
        <p:nvSpPr>
          <p:cNvPr id="29" name="Google Shape;29;p5"/>
          <p:cNvSpPr/>
          <p:nvPr/>
        </p:nvSpPr>
        <p:spPr>
          <a:xfrm flipH="1">
            <a:off x="801715" y="4018025"/>
            <a:ext cx="3009600" cy="418500"/>
          </a:xfrm>
          <a:prstGeom prst="round2SameRect">
            <a:avLst>
              <a:gd name="adj1" fmla="val 16667"/>
              <a:gd name="adj2" fmla="val 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0" name="Google Shape;30;p5"/>
          <p:cNvSpPr txBox="1">
            <a:spLocks noGrp="1"/>
          </p:cNvSpPr>
          <p:nvPr>
            <p:ph type="subTitle" idx="1"/>
          </p:nvPr>
        </p:nvSpPr>
        <p:spPr>
          <a:xfrm>
            <a:off x="314425" y="180775"/>
            <a:ext cx="2107500" cy="1022400"/>
          </a:xfrm>
          <a:prstGeom prst="rect">
            <a:avLst/>
          </a:prstGeom>
        </p:spPr>
        <p:txBody>
          <a:bodyPr spcFirstLastPara="1" wrap="square" lIns="91425" tIns="91425" rIns="91425" bIns="91425" anchor="ctr" anchorCtr="0">
            <a:no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1" name="Google Shape;31;p5"/>
          <p:cNvSpPr txBox="1">
            <a:spLocks noGrp="1"/>
          </p:cNvSpPr>
          <p:nvPr>
            <p:ph type="subTitle" idx="2"/>
          </p:nvPr>
        </p:nvSpPr>
        <p:spPr>
          <a:xfrm>
            <a:off x="802850" y="1483850"/>
            <a:ext cx="3009600" cy="418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a:endParaRPr/>
          </a:p>
        </p:txBody>
      </p:sp>
      <p:sp>
        <p:nvSpPr>
          <p:cNvPr id="32" name="Google Shape;32;p5"/>
          <p:cNvSpPr txBox="1">
            <a:spLocks noGrp="1"/>
          </p:cNvSpPr>
          <p:nvPr>
            <p:ph type="body" idx="3"/>
          </p:nvPr>
        </p:nvSpPr>
        <p:spPr>
          <a:xfrm>
            <a:off x="4057850" y="1887650"/>
            <a:ext cx="4756200" cy="236700"/>
          </a:xfrm>
          <a:prstGeom prst="rect">
            <a:avLst/>
          </a:prstGeom>
          <a:noFill/>
          <a:ln>
            <a:noFill/>
          </a:ln>
        </p:spPr>
        <p:txBody>
          <a:bodyPr spcFirstLastPara="1" wrap="square" lIns="0" tIns="91425" rIns="0" bIns="0" anchor="t" anchorCtr="0">
            <a:noAutofit/>
          </a:bodyPr>
          <a:lstStyle>
            <a:lvl1pPr marL="457200" lvl="0" indent="-298450">
              <a:spcBef>
                <a:spcPts val="0"/>
              </a:spcBef>
              <a:spcAft>
                <a:spcPts val="0"/>
              </a:spcAft>
              <a:buSzPts val="1100"/>
              <a:buFont typeface="IBM Plex Mono"/>
              <a:buChar char="●"/>
              <a:defRPr sz="1100">
                <a:latin typeface="IBM Plex Mono"/>
                <a:ea typeface="IBM Plex Mono"/>
                <a:cs typeface="IBM Plex Mono"/>
                <a:sym typeface="IBM Plex Mono"/>
              </a:defRPr>
            </a:lvl1pPr>
            <a:lvl2pPr marL="914400" lvl="1" indent="-298450">
              <a:spcBef>
                <a:spcPts val="0"/>
              </a:spcBef>
              <a:spcAft>
                <a:spcPts val="0"/>
              </a:spcAft>
              <a:buSzPts val="1100"/>
              <a:buFont typeface="IBM Plex Mono"/>
              <a:buChar char="○"/>
              <a:defRPr sz="1100">
                <a:latin typeface="IBM Plex Mono"/>
                <a:ea typeface="IBM Plex Mono"/>
                <a:cs typeface="IBM Plex Mono"/>
                <a:sym typeface="IBM Plex Mono"/>
              </a:defRPr>
            </a:lvl2pPr>
            <a:lvl3pPr marL="1371600" lvl="2" indent="-298450">
              <a:spcBef>
                <a:spcPts val="0"/>
              </a:spcBef>
              <a:spcAft>
                <a:spcPts val="0"/>
              </a:spcAft>
              <a:buSzPts val="1100"/>
              <a:buFont typeface="IBM Plex Mono"/>
              <a:buChar char="■"/>
              <a:defRPr sz="1100">
                <a:latin typeface="IBM Plex Mono"/>
                <a:ea typeface="IBM Plex Mono"/>
                <a:cs typeface="IBM Plex Mono"/>
                <a:sym typeface="IBM Plex Mono"/>
              </a:defRPr>
            </a:lvl3pPr>
            <a:lvl4pPr marL="1828800" lvl="3" indent="-298450">
              <a:spcBef>
                <a:spcPts val="0"/>
              </a:spcBef>
              <a:spcAft>
                <a:spcPts val="0"/>
              </a:spcAft>
              <a:buSzPts val="1100"/>
              <a:buFont typeface="IBM Plex Mono"/>
              <a:buChar char="●"/>
              <a:defRPr sz="1100">
                <a:latin typeface="IBM Plex Mono"/>
                <a:ea typeface="IBM Plex Mono"/>
                <a:cs typeface="IBM Plex Mono"/>
                <a:sym typeface="IBM Plex Mono"/>
              </a:defRPr>
            </a:lvl4pPr>
            <a:lvl5pPr marL="2286000" lvl="4" indent="-298450">
              <a:spcBef>
                <a:spcPts val="0"/>
              </a:spcBef>
              <a:spcAft>
                <a:spcPts val="0"/>
              </a:spcAft>
              <a:buSzPts val="1100"/>
              <a:buFont typeface="IBM Plex Mono"/>
              <a:buChar char="○"/>
              <a:defRPr sz="1100">
                <a:latin typeface="IBM Plex Mono"/>
                <a:ea typeface="IBM Plex Mono"/>
                <a:cs typeface="IBM Plex Mono"/>
                <a:sym typeface="IBM Plex Mono"/>
              </a:defRPr>
            </a:lvl5pPr>
            <a:lvl6pPr marL="2743200" lvl="5" indent="-298450">
              <a:spcBef>
                <a:spcPts val="0"/>
              </a:spcBef>
              <a:spcAft>
                <a:spcPts val="0"/>
              </a:spcAft>
              <a:buSzPts val="1100"/>
              <a:buFont typeface="IBM Plex Mono"/>
              <a:buChar char="■"/>
              <a:defRPr sz="1100">
                <a:latin typeface="IBM Plex Mono"/>
                <a:ea typeface="IBM Plex Mono"/>
                <a:cs typeface="IBM Plex Mono"/>
                <a:sym typeface="IBM Plex Mono"/>
              </a:defRPr>
            </a:lvl6pPr>
            <a:lvl7pPr marL="3200400" lvl="6" indent="-298450">
              <a:spcBef>
                <a:spcPts val="0"/>
              </a:spcBef>
              <a:spcAft>
                <a:spcPts val="0"/>
              </a:spcAft>
              <a:buSzPts val="1100"/>
              <a:buFont typeface="IBM Plex Mono"/>
              <a:buChar char="●"/>
              <a:defRPr sz="1100">
                <a:latin typeface="IBM Plex Mono"/>
                <a:ea typeface="IBM Plex Mono"/>
                <a:cs typeface="IBM Plex Mono"/>
                <a:sym typeface="IBM Plex Mono"/>
              </a:defRPr>
            </a:lvl7pPr>
            <a:lvl8pPr marL="3657600" lvl="7" indent="-298450">
              <a:spcBef>
                <a:spcPts val="0"/>
              </a:spcBef>
              <a:spcAft>
                <a:spcPts val="0"/>
              </a:spcAft>
              <a:buSzPts val="1100"/>
              <a:buFont typeface="IBM Plex Mono"/>
              <a:buChar char="○"/>
              <a:defRPr sz="1100">
                <a:latin typeface="IBM Plex Mono"/>
                <a:ea typeface="IBM Plex Mono"/>
                <a:cs typeface="IBM Plex Mono"/>
                <a:sym typeface="IBM Plex Mono"/>
              </a:defRPr>
            </a:lvl8pPr>
            <a:lvl9pPr marL="4114800" lvl="8" indent="-298450">
              <a:spcBef>
                <a:spcPts val="0"/>
              </a:spcBef>
              <a:spcAft>
                <a:spcPts val="0"/>
              </a:spcAft>
              <a:buSzPts val="1100"/>
              <a:buFont typeface="IBM Plex Mono"/>
              <a:buChar char="■"/>
              <a:defRPr sz="1100">
                <a:latin typeface="IBM Plex Mono"/>
                <a:ea typeface="IBM Plex Mono"/>
                <a:cs typeface="IBM Plex Mono"/>
                <a:sym typeface="IBM Plex Mono"/>
              </a:defRPr>
            </a:lvl9pPr>
          </a:lstStyle>
          <a:p>
            <a:endParaRPr/>
          </a:p>
        </p:txBody>
      </p:sp>
      <p:sp>
        <p:nvSpPr>
          <p:cNvPr id="33" name="Google Shape;33;p5"/>
          <p:cNvSpPr txBox="1">
            <a:spLocks noGrp="1"/>
          </p:cNvSpPr>
          <p:nvPr>
            <p:ph type="body" idx="4"/>
          </p:nvPr>
        </p:nvSpPr>
        <p:spPr>
          <a:xfrm>
            <a:off x="4057850" y="2522313"/>
            <a:ext cx="4756200" cy="236700"/>
          </a:xfrm>
          <a:prstGeom prst="rect">
            <a:avLst/>
          </a:prstGeom>
        </p:spPr>
        <p:txBody>
          <a:bodyPr spcFirstLastPara="1" wrap="square" lIns="0" tIns="91425" rIns="0" bIns="0"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34" name="Google Shape;34;p5"/>
          <p:cNvSpPr txBox="1">
            <a:spLocks noGrp="1"/>
          </p:cNvSpPr>
          <p:nvPr>
            <p:ph type="body" idx="5"/>
          </p:nvPr>
        </p:nvSpPr>
        <p:spPr>
          <a:xfrm>
            <a:off x="4057850" y="3155688"/>
            <a:ext cx="4756200" cy="236700"/>
          </a:xfrm>
          <a:prstGeom prst="rect">
            <a:avLst/>
          </a:prstGeom>
          <a:noFill/>
          <a:ln>
            <a:noFill/>
          </a:ln>
        </p:spPr>
        <p:txBody>
          <a:bodyPr spcFirstLastPara="1" wrap="square" lIns="0" tIns="91425" rIns="0" bIns="0" anchor="t" anchorCtr="0">
            <a:noAutofit/>
          </a:bodyPr>
          <a:lstStyle>
            <a:lvl1pPr marL="457200" lvl="0" indent="-298450">
              <a:spcBef>
                <a:spcPts val="0"/>
              </a:spcBef>
              <a:spcAft>
                <a:spcPts val="0"/>
              </a:spcAft>
              <a:buSzPts val="1100"/>
              <a:buFont typeface="IBM Plex Mono"/>
              <a:buChar char="●"/>
              <a:defRPr sz="1100">
                <a:latin typeface="IBM Plex Mono"/>
                <a:ea typeface="IBM Plex Mono"/>
                <a:cs typeface="IBM Plex Mono"/>
                <a:sym typeface="IBM Plex Mono"/>
              </a:defRPr>
            </a:lvl1pPr>
            <a:lvl2pPr marL="914400" lvl="1" indent="-298450">
              <a:spcBef>
                <a:spcPts val="0"/>
              </a:spcBef>
              <a:spcAft>
                <a:spcPts val="0"/>
              </a:spcAft>
              <a:buSzPts val="1100"/>
              <a:buFont typeface="IBM Plex Mono"/>
              <a:buChar char="○"/>
              <a:defRPr sz="1100">
                <a:latin typeface="IBM Plex Mono"/>
                <a:ea typeface="IBM Plex Mono"/>
                <a:cs typeface="IBM Plex Mono"/>
                <a:sym typeface="IBM Plex Mono"/>
              </a:defRPr>
            </a:lvl2pPr>
            <a:lvl3pPr marL="1371600" lvl="2" indent="-298450">
              <a:spcBef>
                <a:spcPts val="0"/>
              </a:spcBef>
              <a:spcAft>
                <a:spcPts val="0"/>
              </a:spcAft>
              <a:buSzPts val="1100"/>
              <a:buFont typeface="IBM Plex Mono"/>
              <a:buChar char="■"/>
              <a:defRPr sz="1100">
                <a:latin typeface="IBM Plex Mono"/>
                <a:ea typeface="IBM Plex Mono"/>
                <a:cs typeface="IBM Plex Mono"/>
                <a:sym typeface="IBM Plex Mono"/>
              </a:defRPr>
            </a:lvl3pPr>
            <a:lvl4pPr marL="1828800" lvl="3" indent="-298450">
              <a:spcBef>
                <a:spcPts val="0"/>
              </a:spcBef>
              <a:spcAft>
                <a:spcPts val="0"/>
              </a:spcAft>
              <a:buSzPts val="1100"/>
              <a:buFont typeface="IBM Plex Mono"/>
              <a:buChar char="●"/>
              <a:defRPr sz="1100">
                <a:latin typeface="IBM Plex Mono"/>
                <a:ea typeface="IBM Plex Mono"/>
                <a:cs typeface="IBM Plex Mono"/>
                <a:sym typeface="IBM Plex Mono"/>
              </a:defRPr>
            </a:lvl4pPr>
            <a:lvl5pPr marL="2286000" lvl="4" indent="-298450">
              <a:spcBef>
                <a:spcPts val="0"/>
              </a:spcBef>
              <a:spcAft>
                <a:spcPts val="0"/>
              </a:spcAft>
              <a:buSzPts val="1100"/>
              <a:buFont typeface="IBM Plex Mono"/>
              <a:buChar char="○"/>
              <a:defRPr sz="1100">
                <a:latin typeface="IBM Plex Mono"/>
                <a:ea typeface="IBM Plex Mono"/>
                <a:cs typeface="IBM Plex Mono"/>
                <a:sym typeface="IBM Plex Mono"/>
              </a:defRPr>
            </a:lvl5pPr>
            <a:lvl6pPr marL="2743200" lvl="5" indent="-298450">
              <a:spcBef>
                <a:spcPts val="0"/>
              </a:spcBef>
              <a:spcAft>
                <a:spcPts val="0"/>
              </a:spcAft>
              <a:buSzPts val="1100"/>
              <a:buFont typeface="IBM Plex Mono"/>
              <a:buChar char="■"/>
              <a:defRPr sz="1100">
                <a:latin typeface="IBM Plex Mono"/>
                <a:ea typeface="IBM Plex Mono"/>
                <a:cs typeface="IBM Plex Mono"/>
                <a:sym typeface="IBM Plex Mono"/>
              </a:defRPr>
            </a:lvl6pPr>
            <a:lvl7pPr marL="3200400" lvl="6" indent="-298450">
              <a:spcBef>
                <a:spcPts val="0"/>
              </a:spcBef>
              <a:spcAft>
                <a:spcPts val="0"/>
              </a:spcAft>
              <a:buSzPts val="1100"/>
              <a:buFont typeface="IBM Plex Mono"/>
              <a:buChar char="●"/>
              <a:defRPr sz="1100">
                <a:latin typeface="IBM Plex Mono"/>
                <a:ea typeface="IBM Plex Mono"/>
                <a:cs typeface="IBM Plex Mono"/>
                <a:sym typeface="IBM Plex Mono"/>
              </a:defRPr>
            </a:lvl7pPr>
            <a:lvl8pPr marL="3657600" lvl="7" indent="-298450">
              <a:spcBef>
                <a:spcPts val="0"/>
              </a:spcBef>
              <a:spcAft>
                <a:spcPts val="0"/>
              </a:spcAft>
              <a:buSzPts val="1100"/>
              <a:buFont typeface="IBM Plex Mono"/>
              <a:buChar char="○"/>
              <a:defRPr sz="1100">
                <a:latin typeface="IBM Plex Mono"/>
                <a:ea typeface="IBM Plex Mono"/>
                <a:cs typeface="IBM Plex Mono"/>
                <a:sym typeface="IBM Plex Mono"/>
              </a:defRPr>
            </a:lvl8pPr>
            <a:lvl9pPr marL="4114800" lvl="8" indent="-298450">
              <a:spcBef>
                <a:spcPts val="0"/>
              </a:spcBef>
              <a:spcAft>
                <a:spcPts val="0"/>
              </a:spcAft>
              <a:buSzPts val="1100"/>
              <a:buFont typeface="IBM Plex Mono"/>
              <a:buChar char="■"/>
              <a:defRPr sz="1100">
                <a:latin typeface="IBM Plex Mono"/>
                <a:ea typeface="IBM Plex Mono"/>
                <a:cs typeface="IBM Plex Mono"/>
                <a:sym typeface="IBM Plex Mono"/>
              </a:defRPr>
            </a:lvl9pPr>
          </a:lstStyle>
          <a:p>
            <a:endParaRPr/>
          </a:p>
        </p:txBody>
      </p:sp>
      <p:sp>
        <p:nvSpPr>
          <p:cNvPr id="35" name="Google Shape;35;p5"/>
          <p:cNvSpPr txBox="1">
            <a:spLocks noGrp="1"/>
          </p:cNvSpPr>
          <p:nvPr>
            <p:ph type="body" idx="6"/>
          </p:nvPr>
        </p:nvSpPr>
        <p:spPr>
          <a:xfrm>
            <a:off x="4057850" y="3788388"/>
            <a:ext cx="4756200" cy="236700"/>
          </a:xfrm>
          <a:prstGeom prst="rect">
            <a:avLst/>
          </a:prstGeom>
          <a:noFill/>
          <a:ln>
            <a:noFill/>
          </a:ln>
        </p:spPr>
        <p:txBody>
          <a:bodyPr spcFirstLastPara="1" wrap="square" lIns="0" tIns="91425" rIns="0" bIns="0" anchor="t" anchorCtr="0">
            <a:noAutofit/>
          </a:bodyPr>
          <a:lstStyle>
            <a:lvl1pPr marL="457200" lvl="0" indent="-298450">
              <a:spcBef>
                <a:spcPts val="0"/>
              </a:spcBef>
              <a:spcAft>
                <a:spcPts val="0"/>
              </a:spcAft>
              <a:buSzPts val="1100"/>
              <a:buFont typeface="IBM Plex Mono"/>
              <a:buChar char="●"/>
              <a:defRPr sz="1100">
                <a:latin typeface="IBM Plex Mono"/>
                <a:ea typeface="IBM Plex Mono"/>
                <a:cs typeface="IBM Plex Mono"/>
                <a:sym typeface="IBM Plex Mono"/>
              </a:defRPr>
            </a:lvl1pPr>
            <a:lvl2pPr marL="914400" lvl="1" indent="-298450">
              <a:spcBef>
                <a:spcPts val="0"/>
              </a:spcBef>
              <a:spcAft>
                <a:spcPts val="0"/>
              </a:spcAft>
              <a:buSzPts val="1100"/>
              <a:buFont typeface="IBM Plex Mono"/>
              <a:buChar char="○"/>
              <a:defRPr sz="1100">
                <a:latin typeface="IBM Plex Mono"/>
                <a:ea typeface="IBM Plex Mono"/>
                <a:cs typeface="IBM Plex Mono"/>
                <a:sym typeface="IBM Plex Mono"/>
              </a:defRPr>
            </a:lvl2pPr>
            <a:lvl3pPr marL="1371600" lvl="2" indent="-298450">
              <a:spcBef>
                <a:spcPts val="0"/>
              </a:spcBef>
              <a:spcAft>
                <a:spcPts val="0"/>
              </a:spcAft>
              <a:buSzPts val="1100"/>
              <a:buFont typeface="IBM Plex Mono"/>
              <a:buChar char="■"/>
              <a:defRPr sz="1100">
                <a:latin typeface="IBM Plex Mono"/>
                <a:ea typeface="IBM Plex Mono"/>
                <a:cs typeface="IBM Plex Mono"/>
                <a:sym typeface="IBM Plex Mono"/>
              </a:defRPr>
            </a:lvl3pPr>
            <a:lvl4pPr marL="1828800" lvl="3" indent="-298450">
              <a:spcBef>
                <a:spcPts val="0"/>
              </a:spcBef>
              <a:spcAft>
                <a:spcPts val="0"/>
              </a:spcAft>
              <a:buSzPts val="1100"/>
              <a:buFont typeface="IBM Plex Mono"/>
              <a:buChar char="●"/>
              <a:defRPr sz="1100">
                <a:latin typeface="IBM Plex Mono"/>
                <a:ea typeface="IBM Plex Mono"/>
                <a:cs typeface="IBM Plex Mono"/>
                <a:sym typeface="IBM Plex Mono"/>
              </a:defRPr>
            </a:lvl4pPr>
            <a:lvl5pPr marL="2286000" lvl="4" indent="-298450">
              <a:spcBef>
                <a:spcPts val="0"/>
              </a:spcBef>
              <a:spcAft>
                <a:spcPts val="0"/>
              </a:spcAft>
              <a:buSzPts val="1100"/>
              <a:buFont typeface="IBM Plex Mono"/>
              <a:buChar char="○"/>
              <a:defRPr sz="1100">
                <a:latin typeface="IBM Plex Mono"/>
                <a:ea typeface="IBM Plex Mono"/>
                <a:cs typeface="IBM Plex Mono"/>
                <a:sym typeface="IBM Plex Mono"/>
              </a:defRPr>
            </a:lvl5pPr>
            <a:lvl6pPr marL="2743200" lvl="5" indent="-298450">
              <a:spcBef>
                <a:spcPts val="0"/>
              </a:spcBef>
              <a:spcAft>
                <a:spcPts val="0"/>
              </a:spcAft>
              <a:buSzPts val="1100"/>
              <a:buFont typeface="IBM Plex Mono"/>
              <a:buChar char="■"/>
              <a:defRPr sz="1100">
                <a:latin typeface="IBM Plex Mono"/>
                <a:ea typeface="IBM Plex Mono"/>
                <a:cs typeface="IBM Plex Mono"/>
                <a:sym typeface="IBM Plex Mono"/>
              </a:defRPr>
            </a:lvl6pPr>
            <a:lvl7pPr marL="3200400" lvl="6" indent="-298450">
              <a:spcBef>
                <a:spcPts val="0"/>
              </a:spcBef>
              <a:spcAft>
                <a:spcPts val="0"/>
              </a:spcAft>
              <a:buSzPts val="1100"/>
              <a:buFont typeface="IBM Plex Mono"/>
              <a:buChar char="●"/>
              <a:defRPr sz="1100">
                <a:latin typeface="IBM Plex Mono"/>
                <a:ea typeface="IBM Plex Mono"/>
                <a:cs typeface="IBM Plex Mono"/>
                <a:sym typeface="IBM Plex Mono"/>
              </a:defRPr>
            </a:lvl7pPr>
            <a:lvl8pPr marL="3657600" lvl="7" indent="-298450">
              <a:spcBef>
                <a:spcPts val="0"/>
              </a:spcBef>
              <a:spcAft>
                <a:spcPts val="0"/>
              </a:spcAft>
              <a:buSzPts val="1100"/>
              <a:buFont typeface="IBM Plex Mono"/>
              <a:buChar char="○"/>
              <a:defRPr sz="1100">
                <a:latin typeface="IBM Plex Mono"/>
                <a:ea typeface="IBM Plex Mono"/>
                <a:cs typeface="IBM Plex Mono"/>
                <a:sym typeface="IBM Plex Mono"/>
              </a:defRPr>
            </a:lvl8pPr>
            <a:lvl9pPr marL="4114800" lvl="8" indent="-298450">
              <a:spcBef>
                <a:spcPts val="0"/>
              </a:spcBef>
              <a:spcAft>
                <a:spcPts val="0"/>
              </a:spcAft>
              <a:buSzPts val="1100"/>
              <a:buFont typeface="IBM Plex Mono"/>
              <a:buChar char="■"/>
              <a:defRPr sz="1100">
                <a:latin typeface="IBM Plex Mono"/>
                <a:ea typeface="IBM Plex Mono"/>
                <a:cs typeface="IBM Plex Mono"/>
                <a:sym typeface="IBM Plex Mono"/>
              </a:defRPr>
            </a:lvl9pPr>
          </a:lstStyle>
          <a:p>
            <a:endParaRPr/>
          </a:p>
        </p:txBody>
      </p:sp>
      <p:sp>
        <p:nvSpPr>
          <p:cNvPr id="36" name="Google Shape;36;p5"/>
          <p:cNvSpPr txBox="1">
            <a:spLocks noGrp="1"/>
          </p:cNvSpPr>
          <p:nvPr>
            <p:ph type="body" idx="7"/>
          </p:nvPr>
        </p:nvSpPr>
        <p:spPr>
          <a:xfrm>
            <a:off x="4057850" y="4421088"/>
            <a:ext cx="4756200" cy="236700"/>
          </a:xfrm>
          <a:prstGeom prst="rect">
            <a:avLst/>
          </a:prstGeom>
          <a:noFill/>
          <a:ln>
            <a:noFill/>
          </a:ln>
        </p:spPr>
        <p:txBody>
          <a:bodyPr spcFirstLastPara="1" wrap="square" lIns="0" tIns="91425" rIns="0" bIns="0" anchor="t" anchorCtr="0">
            <a:noAutofit/>
          </a:bodyPr>
          <a:lstStyle>
            <a:lvl1pPr marL="457200" lvl="0" indent="-298450">
              <a:spcBef>
                <a:spcPts val="0"/>
              </a:spcBef>
              <a:spcAft>
                <a:spcPts val="0"/>
              </a:spcAft>
              <a:buSzPts val="1100"/>
              <a:buFont typeface="IBM Plex Mono"/>
              <a:buChar char="●"/>
              <a:defRPr sz="1100">
                <a:latin typeface="IBM Plex Mono"/>
                <a:ea typeface="IBM Plex Mono"/>
                <a:cs typeface="IBM Plex Mono"/>
                <a:sym typeface="IBM Plex Mono"/>
              </a:defRPr>
            </a:lvl1pPr>
            <a:lvl2pPr marL="914400" lvl="1" indent="-298450">
              <a:spcBef>
                <a:spcPts val="0"/>
              </a:spcBef>
              <a:spcAft>
                <a:spcPts val="0"/>
              </a:spcAft>
              <a:buSzPts val="1100"/>
              <a:buFont typeface="IBM Plex Mono"/>
              <a:buChar char="○"/>
              <a:defRPr sz="1100">
                <a:latin typeface="IBM Plex Mono"/>
                <a:ea typeface="IBM Plex Mono"/>
                <a:cs typeface="IBM Plex Mono"/>
                <a:sym typeface="IBM Plex Mono"/>
              </a:defRPr>
            </a:lvl2pPr>
            <a:lvl3pPr marL="1371600" lvl="2" indent="-298450">
              <a:spcBef>
                <a:spcPts val="0"/>
              </a:spcBef>
              <a:spcAft>
                <a:spcPts val="0"/>
              </a:spcAft>
              <a:buSzPts val="1100"/>
              <a:buFont typeface="IBM Plex Mono"/>
              <a:buChar char="■"/>
              <a:defRPr sz="1100">
                <a:latin typeface="IBM Plex Mono"/>
                <a:ea typeface="IBM Plex Mono"/>
                <a:cs typeface="IBM Plex Mono"/>
                <a:sym typeface="IBM Plex Mono"/>
              </a:defRPr>
            </a:lvl3pPr>
            <a:lvl4pPr marL="1828800" lvl="3" indent="-298450">
              <a:spcBef>
                <a:spcPts val="0"/>
              </a:spcBef>
              <a:spcAft>
                <a:spcPts val="0"/>
              </a:spcAft>
              <a:buSzPts val="1100"/>
              <a:buFont typeface="IBM Plex Mono"/>
              <a:buChar char="●"/>
              <a:defRPr sz="1100">
                <a:latin typeface="IBM Plex Mono"/>
                <a:ea typeface="IBM Plex Mono"/>
                <a:cs typeface="IBM Plex Mono"/>
                <a:sym typeface="IBM Plex Mono"/>
              </a:defRPr>
            </a:lvl4pPr>
            <a:lvl5pPr marL="2286000" lvl="4" indent="-298450">
              <a:spcBef>
                <a:spcPts val="0"/>
              </a:spcBef>
              <a:spcAft>
                <a:spcPts val="0"/>
              </a:spcAft>
              <a:buSzPts val="1100"/>
              <a:buFont typeface="IBM Plex Mono"/>
              <a:buChar char="○"/>
              <a:defRPr sz="1100">
                <a:latin typeface="IBM Plex Mono"/>
                <a:ea typeface="IBM Plex Mono"/>
                <a:cs typeface="IBM Plex Mono"/>
                <a:sym typeface="IBM Plex Mono"/>
              </a:defRPr>
            </a:lvl5pPr>
            <a:lvl6pPr marL="2743200" lvl="5" indent="-298450">
              <a:spcBef>
                <a:spcPts val="0"/>
              </a:spcBef>
              <a:spcAft>
                <a:spcPts val="0"/>
              </a:spcAft>
              <a:buSzPts val="1100"/>
              <a:buFont typeface="IBM Plex Mono"/>
              <a:buChar char="■"/>
              <a:defRPr sz="1100">
                <a:latin typeface="IBM Plex Mono"/>
                <a:ea typeface="IBM Plex Mono"/>
                <a:cs typeface="IBM Plex Mono"/>
                <a:sym typeface="IBM Plex Mono"/>
              </a:defRPr>
            </a:lvl6pPr>
            <a:lvl7pPr marL="3200400" lvl="6" indent="-298450">
              <a:spcBef>
                <a:spcPts val="0"/>
              </a:spcBef>
              <a:spcAft>
                <a:spcPts val="0"/>
              </a:spcAft>
              <a:buSzPts val="1100"/>
              <a:buFont typeface="IBM Plex Mono"/>
              <a:buChar char="●"/>
              <a:defRPr sz="1100">
                <a:latin typeface="IBM Plex Mono"/>
                <a:ea typeface="IBM Plex Mono"/>
                <a:cs typeface="IBM Plex Mono"/>
                <a:sym typeface="IBM Plex Mono"/>
              </a:defRPr>
            </a:lvl7pPr>
            <a:lvl8pPr marL="3657600" lvl="7" indent="-298450">
              <a:spcBef>
                <a:spcPts val="0"/>
              </a:spcBef>
              <a:spcAft>
                <a:spcPts val="0"/>
              </a:spcAft>
              <a:buSzPts val="1100"/>
              <a:buFont typeface="IBM Plex Mono"/>
              <a:buChar char="○"/>
              <a:defRPr sz="1100">
                <a:latin typeface="IBM Plex Mono"/>
                <a:ea typeface="IBM Plex Mono"/>
                <a:cs typeface="IBM Plex Mono"/>
                <a:sym typeface="IBM Plex Mono"/>
              </a:defRPr>
            </a:lvl8pPr>
            <a:lvl9pPr marL="4114800" lvl="8" indent="-298450">
              <a:spcBef>
                <a:spcPts val="0"/>
              </a:spcBef>
              <a:spcAft>
                <a:spcPts val="0"/>
              </a:spcAft>
              <a:buSzPts val="1100"/>
              <a:buFont typeface="IBM Plex Mono"/>
              <a:buChar char="■"/>
              <a:defRPr sz="1100">
                <a:latin typeface="IBM Plex Mono"/>
                <a:ea typeface="IBM Plex Mono"/>
                <a:cs typeface="IBM Plex Mono"/>
                <a:sym typeface="IBM Plex Mono"/>
              </a:defRPr>
            </a:lvl9pPr>
          </a:lstStyle>
          <a:p>
            <a:endParaRPr/>
          </a:p>
        </p:txBody>
      </p:sp>
      <p:sp>
        <p:nvSpPr>
          <p:cNvPr id="37" name="Google Shape;37;p5"/>
          <p:cNvSpPr txBox="1">
            <a:spLocks noGrp="1"/>
          </p:cNvSpPr>
          <p:nvPr>
            <p:ph type="subTitle" idx="8"/>
          </p:nvPr>
        </p:nvSpPr>
        <p:spPr>
          <a:xfrm>
            <a:off x="801725" y="2114000"/>
            <a:ext cx="3009600" cy="418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a:endParaRPr/>
          </a:p>
        </p:txBody>
      </p:sp>
      <p:sp>
        <p:nvSpPr>
          <p:cNvPr id="38" name="Google Shape;38;p5"/>
          <p:cNvSpPr txBox="1">
            <a:spLocks noGrp="1"/>
          </p:cNvSpPr>
          <p:nvPr>
            <p:ph type="subTitle" idx="9"/>
          </p:nvPr>
        </p:nvSpPr>
        <p:spPr>
          <a:xfrm>
            <a:off x="801725" y="2748175"/>
            <a:ext cx="3009600" cy="418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3000"/>
              <a:buNone/>
              <a:defRPr sz="3000">
                <a:solidFill>
                  <a:schemeClr val="dk1"/>
                </a:solidFill>
              </a:defRPr>
            </a:lvl1pPr>
            <a:lvl2pPr lvl="1">
              <a:spcBef>
                <a:spcPts val="0"/>
              </a:spcBef>
              <a:spcAft>
                <a:spcPts val="0"/>
              </a:spcAft>
              <a:buClr>
                <a:schemeClr val="dk1"/>
              </a:buClr>
              <a:buSzPts val="3000"/>
              <a:buNone/>
              <a:defRPr sz="3000">
                <a:solidFill>
                  <a:schemeClr val="dk1"/>
                </a:solidFill>
              </a:defRPr>
            </a:lvl2pPr>
            <a:lvl3pPr lvl="2">
              <a:spcBef>
                <a:spcPts val="0"/>
              </a:spcBef>
              <a:spcAft>
                <a:spcPts val="0"/>
              </a:spcAft>
              <a:buClr>
                <a:schemeClr val="dk1"/>
              </a:buClr>
              <a:buSzPts val="3000"/>
              <a:buNone/>
              <a:defRPr sz="3000">
                <a:solidFill>
                  <a:schemeClr val="dk1"/>
                </a:solidFill>
              </a:defRPr>
            </a:lvl3pPr>
            <a:lvl4pPr lvl="3">
              <a:spcBef>
                <a:spcPts val="0"/>
              </a:spcBef>
              <a:spcAft>
                <a:spcPts val="0"/>
              </a:spcAft>
              <a:buClr>
                <a:schemeClr val="dk1"/>
              </a:buClr>
              <a:buSzPts val="3000"/>
              <a:buNone/>
              <a:defRPr sz="3000">
                <a:solidFill>
                  <a:schemeClr val="dk1"/>
                </a:solidFill>
              </a:defRPr>
            </a:lvl4pPr>
            <a:lvl5pPr lvl="4">
              <a:spcBef>
                <a:spcPts val="0"/>
              </a:spcBef>
              <a:spcAft>
                <a:spcPts val="0"/>
              </a:spcAft>
              <a:buClr>
                <a:schemeClr val="dk1"/>
              </a:buClr>
              <a:buSzPts val="3000"/>
              <a:buNone/>
              <a:defRPr sz="3000">
                <a:solidFill>
                  <a:schemeClr val="dk1"/>
                </a:solidFill>
              </a:defRPr>
            </a:lvl5pPr>
            <a:lvl6pPr lvl="5">
              <a:spcBef>
                <a:spcPts val="0"/>
              </a:spcBef>
              <a:spcAft>
                <a:spcPts val="0"/>
              </a:spcAft>
              <a:buClr>
                <a:schemeClr val="dk1"/>
              </a:buClr>
              <a:buSzPts val="3000"/>
              <a:buNone/>
              <a:defRPr sz="3000">
                <a:solidFill>
                  <a:schemeClr val="dk1"/>
                </a:solidFill>
              </a:defRPr>
            </a:lvl6pPr>
            <a:lvl7pPr lvl="6">
              <a:spcBef>
                <a:spcPts val="0"/>
              </a:spcBef>
              <a:spcAft>
                <a:spcPts val="0"/>
              </a:spcAft>
              <a:buClr>
                <a:schemeClr val="dk1"/>
              </a:buClr>
              <a:buSzPts val="3000"/>
              <a:buNone/>
              <a:defRPr sz="3000">
                <a:solidFill>
                  <a:schemeClr val="dk1"/>
                </a:solidFill>
              </a:defRPr>
            </a:lvl7pPr>
            <a:lvl8pPr lvl="7">
              <a:spcBef>
                <a:spcPts val="0"/>
              </a:spcBef>
              <a:spcAft>
                <a:spcPts val="0"/>
              </a:spcAft>
              <a:buClr>
                <a:schemeClr val="dk1"/>
              </a:buClr>
              <a:buSzPts val="3000"/>
              <a:buNone/>
              <a:defRPr sz="3000">
                <a:solidFill>
                  <a:schemeClr val="dk1"/>
                </a:solidFill>
              </a:defRPr>
            </a:lvl8pPr>
            <a:lvl9pPr lvl="8">
              <a:spcBef>
                <a:spcPts val="0"/>
              </a:spcBef>
              <a:spcAft>
                <a:spcPts val="0"/>
              </a:spcAft>
              <a:buClr>
                <a:schemeClr val="dk1"/>
              </a:buClr>
              <a:buSzPts val="3000"/>
              <a:buNone/>
              <a:defRPr sz="3000">
                <a:solidFill>
                  <a:schemeClr val="dk1"/>
                </a:solidFill>
              </a:defRPr>
            </a:lvl9pPr>
          </a:lstStyle>
          <a:p>
            <a:endParaRPr/>
          </a:p>
        </p:txBody>
      </p:sp>
      <p:sp>
        <p:nvSpPr>
          <p:cNvPr id="39" name="Google Shape;39;p5"/>
          <p:cNvSpPr txBox="1">
            <a:spLocks noGrp="1"/>
          </p:cNvSpPr>
          <p:nvPr>
            <p:ph type="subTitle" idx="13"/>
          </p:nvPr>
        </p:nvSpPr>
        <p:spPr>
          <a:xfrm>
            <a:off x="802850" y="3383150"/>
            <a:ext cx="3009600" cy="418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a:endParaRPr/>
          </a:p>
        </p:txBody>
      </p:sp>
      <p:sp>
        <p:nvSpPr>
          <p:cNvPr id="40" name="Google Shape;40;p5"/>
          <p:cNvSpPr txBox="1">
            <a:spLocks noGrp="1"/>
          </p:cNvSpPr>
          <p:nvPr>
            <p:ph type="subTitle" idx="14"/>
          </p:nvPr>
        </p:nvSpPr>
        <p:spPr>
          <a:xfrm>
            <a:off x="802850" y="4018825"/>
            <a:ext cx="3009600" cy="418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a:endParaRPr/>
          </a:p>
        </p:txBody>
      </p:sp>
      <p:sp>
        <p:nvSpPr>
          <p:cNvPr id="41" name="Google Shape;41;p5"/>
          <p:cNvSpPr txBox="1">
            <a:spLocks noGrp="1"/>
          </p:cNvSpPr>
          <p:nvPr>
            <p:ph type="title"/>
          </p:nvPr>
        </p:nvSpPr>
        <p:spPr>
          <a:xfrm>
            <a:off x="1976370" y="180775"/>
            <a:ext cx="8685900" cy="1022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6000"/>
              <a:buFont typeface="Caveat"/>
              <a:buNone/>
              <a:defRPr/>
            </a:lvl1pPr>
            <a:lvl2pPr lvl="1">
              <a:spcBef>
                <a:spcPts val="0"/>
              </a:spcBef>
              <a:spcAft>
                <a:spcPts val="0"/>
              </a:spcAft>
              <a:buClr>
                <a:schemeClr val="lt2"/>
              </a:buClr>
              <a:buSzPts val="6000"/>
              <a:buFont typeface="Caveat"/>
              <a:buNone/>
              <a:defRPr/>
            </a:lvl2pPr>
            <a:lvl3pPr lvl="2">
              <a:spcBef>
                <a:spcPts val="0"/>
              </a:spcBef>
              <a:spcAft>
                <a:spcPts val="0"/>
              </a:spcAft>
              <a:buClr>
                <a:schemeClr val="lt2"/>
              </a:buClr>
              <a:buSzPts val="6000"/>
              <a:buFont typeface="Caveat"/>
              <a:buNone/>
              <a:defRPr/>
            </a:lvl3pPr>
            <a:lvl4pPr lvl="3">
              <a:spcBef>
                <a:spcPts val="0"/>
              </a:spcBef>
              <a:spcAft>
                <a:spcPts val="0"/>
              </a:spcAft>
              <a:buClr>
                <a:schemeClr val="lt2"/>
              </a:buClr>
              <a:buSzPts val="6000"/>
              <a:buFont typeface="Caveat"/>
              <a:buNone/>
              <a:defRPr/>
            </a:lvl4pPr>
            <a:lvl5pPr lvl="4">
              <a:spcBef>
                <a:spcPts val="0"/>
              </a:spcBef>
              <a:spcAft>
                <a:spcPts val="0"/>
              </a:spcAft>
              <a:buClr>
                <a:schemeClr val="lt2"/>
              </a:buClr>
              <a:buSzPts val="6000"/>
              <a:buFont typeface="Caveat"/>
              <a:buNone/>
              <a:defRPr/>
            </a:lvl5pPr>
            <a:lvl6pPr lvl="5">
              <a:spcBef>
                <a:spcPts val="0"/>
              </a:spcBef>
              <a:spcAft>
                <a:spcPts val="0"/>
              </a:spcAft>
              <a:buClr>
                <a:schemeClr val="lt2"/>
              </a:buClr>
              <a:buSzPts val="6000"/>
              <a:buFont typeface="Caveat"/>
              <a:buNone/>
              <a:defRPr/>
            </a:lvl6pPr>
            <a:lvl7pPr lvl="6">
              <a:spcBef>
                <a:spcPts val="0"/>
              </a:spcBef>
              <a:spcAft>
                <a:spcPts val="0"/>
              </a:spcAft>
              <a:buClr>
                <a:schemeClr val="lt2"/>
              </a:buClr>
              <a:buSzPts val="6000"/>
              <a:buFont typeface="Caveat"/>
              <a:buNone/>
              <a:defRPr/>
            </a:lvl7pPr>
            <a:lvl8pPr lvl="7">
              <a:spcBef>
                <a:spcPts val="0"/>
              </a:spcBef>
              <a:spcAft>
                <a:spcPts val="0"/>
              </a:spcAft>
              <a:buClr>
                <a:schemeClr val="lt2"/>
              </a:buClr>
              <a:buSzPts val="6000"/>
              <a:buFont typeface="Caveat"/>
              <a:buNone/>
              <a:defRPr/>
            </a:lvl8pPr>
            <a:lvl9pPr lvl="8">
              <a:spcBef>
                <a:spcPts val="0"/>
              </a:spcBef>
              <a:spcAft>
                <a:spcPts val="0"/>
              </a:spcAft>
              <a:buClr>
                <a:schemeClr val="lt2"/>
              </a:buClr>
              <a:buSzPts val="6000"/>
              <a:buFont typeface="Cavea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g References">
  <p:cSld name="CUSTOM_15">
    <p:spTree>
      <p:nvGrpSpPr>
        <p:cNvPr id="1" name="Shape 42"/>
        <p:cNvGrpSpPr/>
        <p:nvPr/>
      </p:nvGrpSpPr>
      <p:grpSpPr>
        <a:xfrm>
          <a:off x="0" y="0"/>
          <a:ext cx="0" cy="0"/>
          <a:chOff x="0" y="0"/>
          <a:chExt cx="0" cy="0"/>
        </a:xfrm>
      </p:grpSpPr>
      <p:sp>
        <p:nvSpPr>
          <p:cNvPr id="43" name="Google Shape;43;p6"/>
          <p:cNvSpPr txBox="1">
            <a:spLocks noGrp="1"/>
          </p:cNvSpPr>
          <p:nvPr>
            <p:ph type="sldNum" idx="12"/>
          </p:nvPr>
        </p:nvSpPr>
        <p:spPr>
          <a:xfrm>
            <a:off x="7624125" y="4852475"/>
            <a:ext cx="1470900" cy="192900"/>
          </a:xfrm>
          <a:prstGeom prst="rect">
            <a:avLst/>
          </a:prstGeom>
        </p:spPr>
        <p:txBody>
          <a:bodyPr spcFirstLastPara="1" wrap="square" lIns="91425" tIns="91425" rIns="91425" bIns="91425" anchor="ctr" anchorCtr="0">
            <a:noAutofit/>
          </a:bodyPr>
          <a:lstStyle>
            <a:lvl1pPr lvl="0" algn="r">
              <a:buNone/>
              <a:defRPr>
                <a:solidFill>
                  <a:schemeClr val="dk1"/>
                </a:solidFill>
              </a:defRPr>
            </a:lvl1pPr>
            <a:lvl2pPr lvl="1" algn="r">
              <a:buNone/>
              <a:defRPr>
                <a:solidFill>
                  <a:schemeClr val="dk1"/>
                </a:solidFill>
              </a:defRPr>
            </a:lvl2pPr>
            <a:lvl3pPr lvl="2" algn="r">
              <a:buNone/>
              <a:defRPr>
                <a:solidFill>
                  <a:schemeClr val="dk1"/>
                </a:solidFill>
              </a:defRPr>
            </a:lvl3pPr>
            <a:lvl4pPr lvl="3" algn="r">
              <a:buNone/>
              <a:defRPr>
                <a:solidFill>
                  <a:schemeClr val="dk1"/>
                </a:solidFill>
              </a:defRPr>
            </a:lvl4pPr>
            <a:lvl5pPr lvl="4" algn="r">
              <a:buNone/>
              <a:defRPr>
                <a:solidFill>
                  <a:schemeClr val="dk1"/>
                </a:solidFill>
              </a:defRPr>
            </a:lvl5pPr>
            <a:lvl6pPr lvl="5" algn="r">
              <a:buNone/>
              <a:defRPr>
                <a:solidFill>
                  <a:schemeClr val="dk1"/>
                </a:solidFill>
              </a:defRPr>
            </a:lvl6pPr>
            <a:lvl7pPr lvl="6" algn="r">
              <a:buNone/>
              <a:defRPr>
                <a:solidFill>
                  <a:schemeClr val="dk1"/>
                </a:solidFill>
              </a:defRPr>
            </a:lvl7pPr>
            <a:lvl8pPr lvl="7" algn="r">
              <a:buNone/>
              <a:defRPr>
                <a:solidFill>
                  <a:schemeClr val="dk1"/>
                </a:solidFill>
              </a:defRPr>
            </a:lvl8pPr>
            <a:lvl9pPr lvl="8" algn="r">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6"/>
          <p:cNvSpPr/>
          <p:nvPr/>
        </p:nvSpPr>
        <p:spPr>
          <a:xfrm>
            <a:off x="3048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5" name="Google Shape;45;p6"/>
          <p:cNvSpPr/>
          <p:nvPr/>
        </p:nvSpPr>
        <p:spPr>
          <a:xfrm>
            <a:off x="4064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6" name="Google Shape;46;p6"/>
          <p:cNvSpPr/>
          <p:nvPr/>
        </p:nvSpPr>
        <p:spPr>
          <a:xfrm>
            <a:off x="4064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7" name="Google Shape;47;p6"/>
          <p:cNvSpPr/>
          <p:nvPr/>
        </p:nvSpPr>
        <p:spPr>
          <a:xfrm>
            <a:off x="6096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8" name="Google Shape;48;p6"/>
          <p:cNvSpPr/>
          <p:nvPr/>
        </p:nvSpPr>
        <p:spPr>
          <a:xfrm>
            <a:off x="5080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9" name="Google Shape;49;p6"/>
          <p:cNvSpPr/>
          <p:nvPr/>
        </p:nvSpPr>
        <p:spPr>
          <a:xfrm>
            <a:off x="5080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0" name="Google Shape;50;p6"/>
          <p:cNvSpPr/>
          <p:nvPr/>
        </p:nvSpPr>
        <p:spPr>
          <a:xfrm>
            <a:off x="7112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1" name="Google Shape;51;p6"/>
          <p:cNvSpPr/>
          <p:nvPr/>
        </p:nvSpPr>
        <p:spPr>
          <a:xfrm>
            <a:off x="7112000" y="3048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2" name="Google Shape;52;p6"/>
          <p:cNvSpPr/>
          <p:nvPr/>
        </p:nvSpPr>
        <p:spPr>
          <a:xfrm>
            <a:off x="3048000" y="1016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3" name="Google Shape;53;p6"/>
          <p:cNvSpPr/>
          <p:nvPr/>
        </p:nvSpPr>
        <p:spPr>
          <a:xfrm>
            <a:off x="8128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4" name="Google Shape;54;p6"/>
          <p:cNvSpPr/>
          <p:nvPr/>
        </p:nvSpPr>
        <p:spPr>
          <a:xfrm>
            <a:off x="8128000" y="203200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5" name="Google Shape;55;p6"/>
          <p:cNvSpPr/>
          <p:nvPr/>
        </p:nvSpPr>
        <p:spPr>
          <a:xfrm>
            <a:off x="6096000" y="0"/>
            <a:ext cx="1016100" cy="101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6" name="Google Shape;56;p6"/>
          <p:cNvSpPr/>
          <p:nvPr/>
        </p:nvSpPr>
        <p:spPr>
          <a:xfrm>
            <a:off x="4064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7" name="Google Shape;57;p6"/>
          <p:cNvSpPr/>
          <p:nvPr/>
        </p:nvSpPr>
        <p:spPr>
          <a:xfrm>
            <a:off x="6096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8" name="Google Shape;58;p6"/>
          <p:cNvSpPr/>
          <p:nvPr/>
        </p:nvSpPr>
        <p:spPr>
          <a:xfrm>
            <a:off x="8128000" y="4064000"/>
            <a:ext cx="1016100" cy="107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9" name="Google Shape;59;p6"/>
          <p:cNvSpPr>
            <a:spLocks noGrp="1"/>
          </p:cNvSpPr>
          <p:nvPr>
            <p:ph type="pic" idx="2"/>
          </p:nvPr>
        </p:nvSpPr>
        <p:spPr>
          <a:xfrm>
            <a:off x="6423338" y="492900"/>
            <a:ext cx="422400" cy="422400"/>
          </a:xfrm>
          <a:prstGeom prst="rect">
            <a:avLst/>
          </a:prstGeom>
          <a:noFill/>
          <a:ln>
            <a:noFill/>
          </a:ln>
        </p:spPr>
      </p:sp>
      <p:sp>
        <p:nvSpPr>
          <p:cNvPr id="60" name="Google Shape;60;p6"/>
          <p:cNvSpPr>
            <a:spLocks noGrp="1"/>
          </p:cNvSpPr>
          <p:nvPr>
            <p:ph type="pic" idx="3"/>
          </p:nvPr>
        </p:nvSpPr>
        <p:spPr>
          <a:xfrm>
            <a:off x="6423338" y="1366600"/>
            <a:ext cx="422400" cy="422400"/>
          </a:xfrm>
          <a:prstGeom prst="rect">
            <a:avLst/>
          </a:prstGeom>
          <a:noFill/>
          <a:ln>
            <a:noFill/>
          </a:ln>
        </p:spPr>
      </p:sp>
      <p:sp>
        <p:nvSpPr>
          <p:cNvPr id="61" name="Google Shape;61;p6"/>
          <p:cNvSpPr>
            <a:spLocks noGrp="1"/>
          </p:cNvSpPr>
          <p:nvPr>
            <p:ph type="pic" idx="4"/>
          </p:nvPr>
        </p:nvSpPr>
        <p:spPr>
          <a:xfrm>
            <a:off x="6423338" y="2240275"/>
            <a:ext cx="422400" cy="422400"/>
          </a:xfrm>
          <a:prstGeom prst="rect">
            <a:avLst/>
          </a:prstGeom>
          <a:noFill/>
          <a:ln>
            <a:noFill/>
          </a:ln>
        </p:spPr>
      </p:sp>
      <p:sp>
        <p:nvSpPr>
          <p:cNvPr id="62" name="Google Shape;62;p6"/>
          <p:cNvSpPr txBox="1">
            <a:spLocks noGrp="1"/>
          </p:cNvSpPr>
          <p:nvPr>
            <p:ph type="subTitle" idx="1"/>
          </p:nvPr>
        </p:nvSpPr>
        <p:spPr>
          <a:xfrm>
            <a:off x="6845750" y="1211800"/>
            <a:ext cx="2464200" cy="732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Font typeface="IBM Plex Mono"/>
              <a:buNone/>
              <a:defRPr sz="1800">
                <a:solidFill>
                  <a:schemeClr val="dk1"/>
                </a:solidFill>
              </a:defRPr>
            </a:lvl2pPr>
            <a:lvl3pPr lvl="2">
              <a:spcBef>
                <a:spcPts val="0"/>
              </a:spcBef>
              <a:spcAft>
                <a:spcPts val="0"/>
              </a:spcAft>
              <a:buClr>
                <a:schemeClr val="dk1"/>
              </a:buClr>
              <a:buSzPts val="1800"/>
              <a:buFont typeface="IBM Plex Mono"/>
              <a:buNone/>
              <a:defRPr sz="1800">
                <a:solidFill>
                  <a:schemeClr val="dk1"/>
                </a:solidFill>
              </a:defRPr>
            </a:lvl3pPr>
            <a:lvl4pPr lvl="3">
              <a:spcBef>
                <a:spcPts val="0"/>
              </a:spcBef>
              <a:spcAft>
                <a:spcPts val="0"/>
              </a:spcAft>
              <a:buClr>
                <a:schemeClr val="dk1"/>
              </a:buClr>
              <a:buSzPts val="1800"/>
              <a:buFont typeface="IBM Plex Mono"/>
              <a:buNone/>
              <a:defRPr sz="1800">
                <a:solidFill>
                  <a:schemeClr val="dk1"/>
                </a:solidFill>
              </a:defRPr>
            </a:lvl4pPr>
            <a:lvl5pPr lvl="4">
              <a:spcBef>
                <a:spcPts val="0"/>
              </a:spcBef>
              <a:spcAft>
                <a:spcPts val="0"/>
              </a:spcAft>
              <a:buClr>
                <a:schemeClr val="dk1"/>
              </a:buClr>
              <a:buSzPts val="1800"/>
              <a:buFont typeface="IBM Plex Mono"/>
              <a:buNone/>
              <a:defRPr sz="1800">
                <a:solidFill>
                  <a:schemeClr val="dk1"/>
                </a:solidFill>
              </a:defRPr>
            </a:lvl5pPr>
            <a:lvl6pPr lvl="5">
              <a:spcBef>
                <a:spcPts val="0"/>
              </a:spcBef>
              <a:spcAft>
                <a:spcPts val="0"/>
              </a:spcAft>
              <a:buClr>
                <a:schemeClr val="dk1"/>
              </a:buClr>
              <a:buSzPts val="1800"/>
              <a:buFont typeface="IBM Plex Mono"/>
              <a:buNone/>
              <a:defRPr sz="1800">
                <a:solidFill>
                  <a:schemeClr val="dk1"/>
                </a:solidFill>
              </a:defRPr>
            </a:lvl6pPr>
            <a:lvl7pPr lvl="6">
              <a:spcBef>
                <a:spcPts val="0"/>
              </a:spcBef>
              <a:spcAft>
                <a:spcPts val="0"/>
              </a:spcAft>
              <a:buClr>
                <a:schemeClr val="dk1"/>
              </a:buClr>
              <a:buSzPts val="1800"/>
              <a:buFont typeface="IBM Plex Mono"/>
              <a:buNone/>
              <a:defRPr sz="1800">
                <a:solidFill>
                  <a:schemeClr val="dk1"/>
                </a:solidFill>
              </a:defRPr>
            </a:lvl7pPr>
            <a:lvl8pPr lvl="7">
              <a:spcBef>
                <a:spcPts val="0"/>
              </a:spcBef>
              <a:spcAft>
                <a:spcPts val="0"/>
              </a:spcAft>
              <a:buClr>
                <a:schemeClr val="dk1"/>
              </a:buClr>
              <a:buSzPts val="1800"/>
              <a:buFont typeface="IBM Plex Mono"/>
              <a:buNone/>
              <a:defRPr sz="1800">
                <a:solidFill>
                  <a:schemeClr val="dk1"/>
                </a:solidFill>
              </a:defRPr>
            </a:lvl8pPr>
            <a:lvl9pPr lvl="8">
              <a:spcBef>
                <a:spcPts val="0"/>
              </a:spcBef>
              <a:spcAft>
                <a:spcPts val="0"/>
              </a:spcAft>
              <a:buClr>
                <a:schemeClr val="dk1"/>
              </a:buClr>
              <a:buSzPts val="1800"/>
              <a:buFont typeface="IBM Plex Mono"/>
              <a:buNone/>
              <a:defRPr sz="1800">
                <a:solidFill>
                  <a:schemeClr val="dk1"/>
                </a:solidFill>
              </a:defRPr>
            </a:lvl9pPr>
          </a:lstStyle>
          <a:p>
            <a:endParaRPr/>
          </a:p>
        </p:txBody>
      </p:sp>
      <p:sp>
        <p:nvSpPr>
          <p:cNvPr id="63" name="Google Shape;63;p6"/>
          <p:cNvSpPr txBox="1">
            <a:spLocks noGrp="1"/>
          </p:cNvSpPr>
          <p:nvPr>
            <p:ph type="subTitle" idx="5"/>
          </p:nvPr>
        </p:nvSpPr>
        <p:spPr>
          <a:xfrm>
            <a:off x="6845750" y="2085475"/>
            <a:ext cx="2464200" cy="732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Font typeface="IBM Plex Mono"/>
              <a:buNone/>
              <a:defRPr sz="1800">
                <a:solidFill>
                  <a:schemeClr val="dk1"/>
                </a:solidFill>
              </a:defRPr>
            </a:lvl2pPr>
            <a:lvl3pPr lvl="2">
              <a:spcBef>
                <a:spcPts val="0"/>
              </a:spcBef>
              <a:spcAft>
                <a:spcPts val="0"/>
              </a:spcAft>
              <a:buClr>
                <a:schemeClr val="dk1"/>
              </a:buClr>
              <a:buSzPts val="1800"/>
              <a:buFont typeface="IBM Plex Mono"/>
              <a:buNone/>
              <a:defRPr sz="1800">
                <a:solidFill>
                  <a:schemeClr val="dk1"/>
                </a:solidFill>
              </a:defRPr>
            </a:lvl3pPr>
            <a:lvl4pPr lvl="3">
              <a:spcBef>
                <a:spcPts val="0"/>
              </a:spcBef>
              <a:spcAft>
                <a:spcPts val="0"/>
              </a:spcAft>
              <a:buClr>
                <a:schemeClr val="dk1"/>
              </a:buClr>
              <a:buSzPts val="1800"/>
              <a:buFont typeface="IBM Plex Mono"/>
              <a:buNone/>
              <a:defRPr sz="1800">
                <a:solidFill>
                  <a:schemeClr val="dk1"/>
                </a:solidFill>
              </a:defRPr>
            </a:lvl4pPr>
            <a:lvl5pPr lvl="4">
              <a:spcBef>
                <a:spcPts val="0"/>
              </a:spcBef>
              <a:spcAft>
                <a:spcPts val="0"/>
              </a:spcAft>
              <a:buClr>
                <a:schemeClr val="dk1"/>
              </a:buClr>
              <a:buSzPts val="1800"/>
              <a:buFont typeface="IBM Plex Mono"/>
              <a:buNone/>
              <a:defRPr sz="1800">
                <a:solidFill>
                  <a:schemeClr val="dk1"/>
                </a:solidFill>
              </a:defRPr>
            </a:lvl5pPr>
            <a:lvl6pPr lvl="5">
              <a:spcBef>
                <a:spcPts val="0"/>
              </a:spcBef>
              <a:spcAft>
                <a:spcPts val="0"/>
              </a:spcAft>
              <a:buClr>
                <a:schemeClr val="dk1"/>
              </a:buClr>
              <a:buSzPts val="1800"/>
              <a:buFont typeface="IBM Plex Mono"/>
              <a:buNone/>
              <a:defRPr sz="1800">
                <a:solidFill>
                  <a:schemeClr val="dk1"/>
                </a:solidFill>
              </a:defRPr>
            </a:lvl6pPr>
            <a:lvl7pPr lvl="6">
              <a:spcBef>
                <a:spcPts val="0"/>
              </a:spcBef>
              <a:spcAft>
                <a:spcPts val="0"/>
              </a:spcAft>
              <a:buClr>
                <a:schemeClr val="dk1"/>
              </a:buClr>
              <a:buSzPts val="1800"/>
              <a:buFont typeface="IBM Plex Mono"/>
              <a:buNone/>
              <a:defRPr sz="1800">
                <a:solidFill>
                  <a:schemeClr val="dk1"/>
                </a:solidFill>
              </a:defRPr>
            </a:lvl7pPr>
            <a:lvl8pPr lvl="7">
              <a:spcBef>
                <a:spcPts val="0"/>
              </a:spcBef>
              <a:spcAft>
                <a:spcPts val="0"/>
              </a:spcAft>
              <a:buClr>
                <a:schemeClr val="dk1"/>
              </a:buClr>
              <a:buSzPts val="1800"/>
              <a:buFont typeface="IBM Plex Mono"/>
              <a:buNone/>
              <a:defRPr sz="1800">
                <a:solidFill>
                  <a:schemeClr val="dk1"/>
                </a:solidFill>
              </a:defRPr>
            </a:lvl8pPr>
            <a:lvl9pPr lvl="8">
              <a:spcBef>
                <a:spcPts val="0"/>
              </a:spcBef>
              <a:spcAft>
                <a:spcPts val="0"/>
              </a:spcAft>
              <a:buClr>
                <a:schemeClr val="dk1"/>
              </a:buClr>
              <a:buSzPts val="1800"/>
              <a:buFont typeface="IBM Plex Mono"/>
              <a:buNone/>
              <a:defRPr sz="1800">
                <a:solidFill>
                  <a:schemeClr val="dk1"/>
                </a:solidFill>
              </a:defRPr>
            </a:lvl9pPr>
          </a:lstStyle>
          <a:p>
            <a:endParaRPr/>
          </a:p>
        </p:txBody>
      </p:sp>
      <p:sp>
        <p:nvSpPr>
          <p:cNvPr id="64" name="Google Shape;64;p6"/>
          <p:cNvSpPr txBox="1">
            <a:spLocks noGrp="1"/>
          </p:cNvSpPr>
          <p:nvPr>
            <p:ph type="subTitle" idx="6"/>
          </p:nvPr>
        </p:nvSpPr>
        <p:spPr>
          <a:xfrm>
            <a:off x="6845750" y="2959150"/>
            <a:ext cx="2464200" cy="732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Font typeface="IBM Plex Mono"/>
              <a:buNone/>
              <a:defRPr sz="1800">
                <a:solidFill>
                  <a:schemeClr val="dk1"/>
                </a:solidFill>
              </a:defRPr>
            </a:lvl2pPr>
            <a:lvl3pPr lvl="2">
              <a:spcBef>
                <a:spcPts val="0"/>
              </a:spcBef>
              <a:spcAft>
                <a:spcPts val="0"/>
              </a:spcAft>
              <a:buClr>
                <a:schemeClr val="dk1"/>
              </a:buClr>
              <a:buSzPts val="1800"/>
              <a:buFont typeface="IBM Plex Mono"/>
              <a:buNone/>
              <a:defRPr sz="1800">
                <a:solidFill>
                  <a:schemeClr val="dk1"/>
                </a:solidFill>
              </a:defRPr>
            </a:lvl3pPr>
            <a:lvl4pPr lvl="3">
              <a:spcBef>
                <a:spcPts val="0"/>
              </a:spcBef>
              <a:spcAft>
                <a:spcPts val="0"/>
              </a:spcAft>
              <a:buClr>
                <a:schemeClr val="dk1"/>
              </a:buClr>
              <a:buSzPts val="1800"/>
              <a:buFont typeface="IBM Plex Mono"/>
              <a:buNone/>
              <a:defRPr sz="1800">
                <a:solidFill>
                  <a:schemeClr val="dk1"/>
                </a:solidFill>
              </a:defRPr>
            </a:lvl4pPr>
            <a:lvl5pPr lvl="4">
              <a:spcBef>
                <a:spcPts val="0"/>
              </a:spcBef>
              <a:spcAft>
                <a:spcPts val="0"/>
              </a:spcAft>
              <a:buClr>
                <a:schemeClr val="dk1"/>
              </a:buClr>
              <a:buSzPts val="1800"/>
              <a:buFont typeface="IBM Plex Mono"/>
              <a:buNone/>
              <a:defRPr sz="1800">
                <a:solidFill>
                  <a:schemeClr val="dk1"/>
                </a:solidFill>
              </a:defRPr>
            </a:lvl5pPr>
            <a:lvl6pPr lvl="5">
              <a:spcBef>
                <a:spcPts val="0"/>
              </a:spcBef>
              <a:spcAft>
                <a:spcPts val="0"/>
              </a:spcAft>
              <a:buClr>
                <a:schemeClr val="dk1"/>
              </a:buClr>
              <a:buSzPts val="1800"/>
              <a:buFont typeface="IBM Plex Mono"/>
              <a:buNone/>
              <a:defRPr sz="1800">
                <a:solidFill>
                  <a:schemeClr val="dk1"/>
                </a:solidFill>
              </a:defRPr>
            </a:lvl6pPr>
            <a:lvl7pPr lvl="6">
              <a:spcBef>
                <a:spcPts val="0"/>
              </a:spcBef>
              <a:spcAft>
                <a:spcPts val="0"/>
              </a:spcAft>
              <a:buClr>
                <a:schemeClr val="dk1"/>
              </a:buClr>
              <a:buSzPts val="1800"/>
              <a:buFont typeface="IBM Plex Mono"/>
              <a:buNone/>
              <a:defRPr sz="1800">
                <a:solidFill>
                  <a:schemeClr val="dk1"/>
                </a:solidFill>
              </a:defRPr>
            </a:lvl7pPr>
            <a:lvl8pPr lvl="7">
              <a:spcBef>
                <a:spcPts val="0"/>
              </a:spcBef>
              <a:spcAft>
                <a:spcPts val="0"/>
              </a:spcAft>
              <a:buClr>
                <a:schemeClr val="dk1"/>
              </a:buClr>
              <a:buSzPts val="1800"/>
              <a:buFont typeface="IBM Plex Mono"/>
              <a:buNone/>
              <a:defRPr sz="1800">
                <a:solidFill>
                  <a:schemeClr val="dk1"/>
                </a:solidFill>
              </a:defRPr>
            </a:lvl8pPr>
            <a:lvl9pPr lvl="8">
              <a:spcBef>
                <a:spcPts val="0"/>
              </a:spcBef>
              <a:spcAft>
                <a:spcPts val="0"/>
              </a:spcAft>
              <a:buClr>
                <a:schemeClr val="dk1"/>
              </a:buClr>
              <a:buSzPts val="1800"/>
              <a:buFont typeface="IBM Plex Mono"/>
              <a:buNone/>
              <a:defRPr sz="1800">
                <a:solidFill>
                  <a:schemeClr val="dk1"/>
                </a:solidFill>
              </a:defRPr>
            </a:lvl9pPr>
          </a:lstStyle>
          <a:p>
            <a:endParaRPr/>
          </a:p>
        </p:txBody>
      </p:sp>
      <p:sp>
        <p:nvSpPr>
          <p:cNvPr id="65" name="Google Shape;65;p6"/>
          <p:cNvSpPr txBox="1">
            <a:spLocks noGrp="1"/>
          </p:cNvSpPr>
          <p:nvPr>
            <p:ph type="subTitle" idx="7"/>
          </p:nvPr>
        </p:nvSpPr>
        <p:spPr>
          <a:xfrm>
            <a:off x="6845750" y="3832825"/>
            <a:ext cx="2464200" cy="732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Font typeface="IBM Plex Mono"/>
              <a:buNone/>
              <a:defRPr sz="1800">
                <a:solidFill>
                  <a:schemeClr val="dk1"/>
                </a:solidFill>
              </a:defRPr>
            </a:lvl2pPr>
            <a:lvl3pPr lvl="2">
              <a:spcBef>
                <a:spcPts val="0"/>
              </a:spcBef>
              <a:spcAft>
                <a:spcPts val="0"/>
              </a:spcAft>
              <a:buClr>
                <a:schemeClr val="dk1"/>
              </a:buClr>
              <a:buSzPts val="1800"/>
              <a:buFont typeface="IBM Plex Mono"/>
              <a:buNone/>
              <a:defRPr sz="1800">
                <a:solidFill>
                  <a:schemeClr val="dk1"/>
                </a:solidFill>
              </a:defRPr>
            </a:lvl3pPr>
            <a:lvl4pPr lvl="3">
              <a:spcBef>
                <a:spcPts val="0"/>
              </a:spcBef>
              <a:spcAft>
                <a:spcPts val="0"/>
              </a:spcAft>
              <a:buClr>
                <a:schemeClr val="dk1"/>
              </a:buClr>
              <a:buSzPts val="1800"/>
              <a:buFont typeface="IBM Plex Mono"/>
              <a:buNone/>
              <a:defRPr sz="1800">
                <a:solidFill>
                  <a:schemeClr val="dk1"/>
                </a:solidFill>
              </a:defRPr>
            </a:lvl4pPr>
            <a:lvl5pPr lvl="4">
              <a:spcBef>
                <a:spcPts val="0"/>
              </a:spcBef>
              <a:spcAft>
                <a:spcPts val="0"/>
              </a:spcAft>
              <a:buClr>
                <a:schemeClr val="dk1"/>
              </a:buClr>
              <a:buSzPts val="1800"/>
              <a:buFont typeface="IBM Plex Mono"/>
              <a:buNone/>
              <a:defRPr sz="1800">
                <a:solidFill>
                  <a:schemeClr val="dk1"/>
                </a:solidFill>
              </a:defRPr>
            </a:lvl5pPr>
            <a:lvl6pPr lvl="5">
              <a:spcBef>
                <a:spcPts val="0"/>
              </a:spcBef>
              <a:spcAft>
                <a:spcPts val="0"/>
              </a:spcAft>
              <a:buClr>
                <a:schemeClr val="dk1"/>
              </a:buClr>
              <a:buSzPts val="1800"/>
              <a:buFont typeface="IBM Plex Mono"/>
              <a:buNone/>
              <a:defRPr sz="1800">
                <a:solidFill>
                  <a:schemeClr val="dk1"/>
                </a:solidFill>
              </a:defRPr>
            </a:lvl6pPr>
            <a:lvl7pPr lvl="6">
              <a:spcBef>
                <a:spcPts val="0"/>
              </a:spcBef>
              <a:spcAft>
                <a:spcPts val="0"/>
              </a:spcAft>
              <a:buClr>
                <a:schemeClr val="dk1"/>
              </a:buClr>
              <a:buSzPts val="1800"/>
              <a:buFont typeface="IBM Plex Mono"/>
              <a:buNone/>
              <a:defRPr sz="1800">
                <a:solidFill>
                  <a:schemeClr val="dk1"/>
                </a:solidFill>
              </a:defRPr>
            </a:lvl7pPr>
            <a:lvl8pPr lvl="7">
              <a:spcBef>
                <a:spcPts val="0"/>
              </a:spcBef>
              <a:spcAft>
                <a:spcPts val="0"/>
              </a:spcAft>
              <a:buClr>
                <a:schemeClr val="dk1"/>
              </a:buClr>
              <a:buSzPts val="1800"/>
              <a:buFont typeface="IBM Plex Mono"/>
              <a:buNone/>
              <a:defRPr sz="1800">
                <a:solidFill>
                  <a:schemeClr val="dk1"/>
                </a:solidFill>
              </a:defRPr>
            </a:lvl8pPr>
            <a:lvl9pPr lvl="8">
              <a:spcBef>
                <a:spcPts val="0"/>
              </a:spcBef>
              <a:spcAft>
                <a:spcPts val="0"/>
              </a:spcAft>
              <a:buClr>
                <a:schemeClr val="dk1"/>
              </a:buClr>
              <a:buSzPts val="1800"/>
              <a:buFont typeface="IBM Plex Mono"/>
              <a:buNone/>
              <a:defRPr sz="1800">
                <a:solidFill>
                  <a:schemeClr val="dk1"/>
                </a:solidFill>
              </a:defRPr>
            </a:lvl9pPr>
          </a:lstStyle>
          <a:p>
            <a:endParaRPr/>
          </a:p>
        </p:txBody>
      </p:sp>
      <p:sp>
        <p:nvSpPr>
          <p:cNvPr id="66" name="Google Shape;66;p6"/>
          <p:cNvSpPr>
            <a:spLocks noGrp="1"/>
          </p:cNvSpPr>
          <p:nvPr>
            <p:ph type="pic" idx="8"/>
          </p:nvPr>
        </p:nvSpPr>
        <p:spPr>
          <a:xfrm>
            <a:off x="6423338" y="3113938"/>
            <a:ext cx="422400" cy="422400"/>
          </a:xfrm>
          <a:prstGeom prst="rect">
            <a:avLst/>
          </a:prstGeom>
          <a:noFill/>
          <a:ln>
            <a:noFill/>
          </a:ln>
        </p:spPr>
      </p:sp>
      <p:sp>
        <p:nvSpPr>
          <p:cNvPr id="67" name="Google Shape;67;p6"/>
          <p:cNvSpPr txBox="1">
            <a:spLocks noGrp="1"/>
          </p:cNvSpPr>
          <p:nvPr>
            <p:ph type="subTitle" idx="9"/>
          </p:nvPr>
        </p:nvSpPr>
        <p:spPr>
          <a:xfrm>
            <a:off x="6845750" y="338125"/>
            <a:ext cx="2464200" cy="732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Font typeface="IBM Plex Mono"/>
              <a:buNone/>
              <a:defRPr sz="1800">
                <a:solidFill>
                  <a:schemeClr val="dk1"/>
                </a:solidFill>
              </a:defRPr>
            </a:lvl2pPr>
            <a:lvl3pPr lvl="2">
              <a:spcBef>
                <a:spcPts val="0"/>
              </a:spcBef>
              <a:spcAft>
                <a:spcPts val="0"/>
              </a:spcAft>
              <a:buClr>
                <a:schemeClr val="dk1"/>
              </a:buClr>
              <a:buSzPts val="1800"/>
              <a:buFont typeface="IBM Plex Mono"/>
              <a:buNone/>
              <a:defRPr sz="1800">
                <a:solidFill>
                  <a:schemeClr val="dk1"/>
                </a:solidFill>
              </a:defRPr>
            </a:lvl3pPr>
            <a:lvl4pPr lvl="3">
              <a:spcBef>
                <a:spcPts val="0"/>
              </a:spcBef>
              <a:spcAft>
                <a:spcPts val="0"/>
              </a:spcAft>
              <a:buClr>
                <a:schemeClr val="dk1"/>
              </a:buClr>
              <a:buSzPts val="1800"/>
              <a:buFont typeface="IBM Plex Mono"/>
              <a:buNone/>
              <a:defRPr sz="1800">
                <a:solidFill>
                  <a:schemeClr val="dk1"/>
                </a:solidFill>
              </a:defRPr>
            </a:lvl4pPr>
            <a:lvl5pPr lvl="4">
              <a:spcBef>
                <a:spcPts val="0"/>
              </a:spcBef>
              <a:spcAft>
                <a:spcPts val="0"/>
              </a:spcAft>
              <a:buClr>
                <a:schemeClr val="dk1"/>
              </a:buClr>
              <a:buSzPts val="1800"/>
              <a:buFont typeface="IBM Plex Mono"/>
              <a:buNone/>
              <a:defRPr sz="1800">
                <a:solidFill>
                  <a:schemeClr val="dk1"/>
                </a:solidFill>
              </a:defRPr>
            </a:lvl5pPr>
            <a:lvl6pPr lvl="5">
              <a:spcBef>
                <a:spcPts val="0"/>
              </a:spcBef>
              <a:spcAft>
                <a:spcPts val="0"/>
              </a:spcAft>
              <a:buClr>
                <a:schemeClr val="dk1"/>
              </a:buClr>
              <a:buSzPts val="1800"/>
              <a:buFont typeface="IBM Plex Mono"/>
              <a:buNone/>
              <a:defRPr sz="1800">
                <a:solidFill>
                  <a:schemeClr val="dk1"/>
                </a:solidFill>
              </a:defRPr>
            </a:lvl6pPr>
            <a:lvl7pPr lvl="6">
              <a:spcBef>
                <a:spcPts val="0"/>
              </a:spcBef>
              <a:spcAft>
                <a:spcPts val="0"/>
              </a:spcAft>
              <a:buClr>
                <a:schemeClr val="dk1"/>
              </a:buClr>
              <a:buSzPts val="1800"/>
              <a:buFont typeface="IBM Plex Mono"/>
              <a:buNone/>
              <a:defRPr sz="1800">
                <a:solidFill>
                  <a:schemeClr val="dk1"/>
                </a:solidFill>
              </a:defRPr>
            </a:lvl7pPr>
            <a:lvl8pPr lvl="7">
              <a:spcBef>
                <a:spcPts val="0"/>
              </a:spcBef>
              <a:spcAft>
                <a:spcPts val="0"/>
              </a:spcAft>
              <a:buClr>
                <a:schemeClr val="dk1"/>
              </a:buClr>
              <a:buSzPts val="1800"/>
              <a:buFont typeface="IBM Plex Mono"/>
              <a:buNone/>
              <a:defRPr sz="1800">
                <a:solidFill>
                  <a:schemeClr val="dk1"/>
                </a:solidFill>
              </a:defRPr>
            </a:lvl8pPr>
            <a:lvl9pPr lvl="8">
              <a:spcBef>
                <a:spcPts val="0"/>
              </a:spcBef>
              <a:spcAft>
                <a:spcPts val="0"/>
              </a:spcAft>
              <a:buClr>
                <a:schemeClr val="dk1"/>
              </a:buClr>
              <a:buSzPts val="1800"/>
              <a:buFont typeface="IBM Plex Mono"/>
              <a:buNone/>
              <a:defRPr sz="1800">
                <a:solidFill>
                  <a:schemeClr val="dk1"/>
                </a:solidFill>
              </a:defRPr>
            </a:lvl9pPr>
          </a:lstStyle>
          <a:p>
            <a:endParaRPr/>
          </a:p>
        </p:txBody>
      </p:sp>
      <p:sp>
        <p:nvSpPr>
          <p:cNvPr id="68" name="Google Shape;68;p6"/>
          <p:cNvSpPr>
            <a:spLocks noGrp="1"/>
          </p:cNvSpPr>
          <p:nvPr>
            <p:ph type="pic" idx="13"/>
          </p:nvPr>
        </p:nvSpPr>
        <p:spPr>
          <a:xfrm>
            <a:off x="6423338" y="3987613"/>
            <a:ext cx="422400" cy="422400"/>
          </a:xfrm>
          <a:prstGeom prst="rect">
            <a:avLst/>
          </a:prstGeom>
          <a:noFill/>
          <a:ln>
            <a:noFill/>
          </a:ln>
        </p:spPr>
      </p:sp>
      <p:sp>
        <p:nvSpPr>
          <p:cNvPr id="69" name="Google Shape;69;p6"/>
          <p:cNvSpPr txBox="1">
            <a:spLocks noGrp="1"/>
          </p:cNvSpPr>
          <p:nvPr>
            <p:ph type="title"/>
          </p:nvPr>
        </p:nvSpPr>
        <p:spPr>
          <a:xfrm>
            <a:off x="208839" y="3853175"/>
            <a:ext cx="3015600" cy="1138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6000"/>
              <a:buNone/>
              <a:defRPr>
                <a:solidFill>
                  <a:schemeClr val="accent2"/>
                </a:solidFill>
              </a:defRPr>
            </a:lvl1pPr>
            <a:lvl2pPr lvl="1">
              <a:lnSpc>
                <a:spcPct val="100000"/>
              </a:lnSpc>
              <a:spcBef>
                <a:spcPts val="0"/>
              </a:spcBef>
              <a:spcAft>
                <a:spcPts val="0"/>
              </a:spcAft>
              <a:buClr>
                <a:schemeClr val="accent2"/>
              </a:buClr>
              <a:buSzPts val="6000"/>
              <a:buNone/>
              <a:defRPr>
                <a:solidFill>
                  <a:schemeClr val="accent2"/>
                </a:solidFill>
              </a:defRPr>
            </a:lvl2pPr>
            <a:lvl3pPr lvl="2">
              <a:lnSpc>
                <a:spcPct val="100000"/>
              </a:lnSpc>
              <a:spcBef>
                <a:spcPts val="0"/>
              </a:spcBef>
              <a:spcAft>
                <a:spcPts val="0"/>
              </a:spcAft>
              <a:buClr>
                <a:schemeClr val="accent2"/>
              </a:buClr>
              <a:buSzPts val="6000"/>
              <a:buNone/>
              <a:defRPr>
                <a:solidFill>
                  <a:schemeClr val="accent2"/>
                </a:solidFill>
              </a:defRPr>
            </a:lvl3pPr>
            <a:lvl4pPr lvl="3">
              <a:lnSpc>
                <a:spcPct val="100000"/>
              </a:lnSpc>
              <a:spcBef>
                <a:spcPts val="0"/>
              </a:spcBef>
              <a:spcAft>
                <a:spcPts val="0"/>
              </a:spcAft>
              <a:buClr>
                <a:schemeClr val="accent2"/>
              </a:buClr>
              <a:buSzPts val="6000"/>
              <a:buNone/>
              <a:defRPr>
                <a:solidFill>
                  <a:schemeClr val="accent2"/>
                </a:solidFill>
              </a:defRPr>
            </a:lvl4pPr>
            <a:lvl5pPr lvl="4">
              <a:lnSpc>
                <a:spcPct val="100000"/>
              </a:lnSpc>
              <a:spcBef>
                <a:spcPts val="0"/>
              </a:spcBef>
              <a:spcAft>
                <a:spcPts val="0"/>
              </a:spcAft>
              <a:buClr>
                <a:schemeClr val="accent2"/>
              </a:buClr>
              <a:buSzPts val="6000"/>
              <a:buNone/>
              <a:defRPr>
                <a:solidFill>
                  <a:schemeClr val="accent2"/>
                </a:solidFill>
              </a:defRPr>
            </a:lvl5pPr>
            <a:lvl6pPr lvl="5">
              <a:lnSpc>
                <a:spcPct val="100000"/>
              </a:lnSpc>
              <a:spcBef>
                <a:spcPts val="0"/>
              </a:spcBef>
              <a:spcAft>
                <a:spcPts val="0"/>
              </a:spcAft>
              <a:buClr>
                <a:schemeClr val="accent2"/>
              </a:buClr>
              <a:buSzPts val="6000"/>
              <a:buNone/>
              <a:defRPr>
                <a:solidFill>
                  <a:schemeClr val="accent2"/>
                </a:solidFill>
              </a:defRPr>
            </a:lvl6pPr>
            <a:lvl7pPr lvl="6">
              <a:lnSpc>
                <a:spcPct val="100000"/>
              </a:lnSpc>
              <a:spcBef>
                <a:spcPts val="0"/>
              </a:spcBef>
              <a:spcAft>
                <a:spcPts val="0"/>
              </a:spcAft>
              <a:buClr>
                <a:schemeClr val="accent2"/>
              </a:buClr>
              <a:buSzPts val="6000"/>
              <a:buNone/>
              <a:defRPr>
                <a:solidFill>
                  <a:schemeClr val="accent2"/>
                </a:solidFill>
              </a:defRPr>
            </a:lvl7pPr>
            <a:lvl8pPr lvl="7">
              <a:lnSpc>
                <a:spcPct val="100000"/>
              </a:lnSpc>
              <a:spcBef>
                <a:spcPts val="0"/>
              </a:spcBef>
              <a:spcAft>
                <a:spcPts val="0"/>
              </a:spcAft>
              <a:buClr>
                <a:schemeClr val="accent2"/>
              </a:buClr>
              <a:buSzPts val="6000"/>
              <a:buNone/>
              <a:defRPr>
                <a:solidFill>
                  <a:schemeClr val="accent2"/>
                </a:solidFill>
              </a:defRPr>
            </a:lvl8pPr>
            <a:lvl9pPr lvl="8">
              <a:lnSpc>
                <a:spcPct val="100000"/>
              </a:lnSpc>
              <a:spcBef>
                <a:spcPts val="0"/>
              </a:spcBef>
              <a:spcAft>
                <a:spcPts val="0"/>
              </a:spcAft>
              <a:buClr>
                <a:schemeClr val="accent2"/>
              </a:buClr>
              <a:buSzPts val="6000"/>
              <a:buNone/>
              <a:defRPr>
                <a:solidFill>
                  <a:schemeClr val="accent2"/>
                </a:solidFill>
              </a:defRPr>
            </a:lvl9pPr>
          </a:lstStyle>
          <a:p>
            <a:endParaRPr/>
          </a:p>
        </p:txBody>
      </p:sp>
      <p:sp>
        <p:nvSpPr>
          <p:cNvPr id="70" name="Google Shape;70;p6"/>
          <p:cNvSpPr txBox="1">
            <a:spLocks noGrp="1"/>
          </p:cNvSpPr>
          <p:nvPr>
            <p:ph type="sldNum" idx="14"/>
          </p:nvPr>
        </p:nvSpPr>
        <p:spPr>
          <a:xfrm>
            <a:off x="7624125" y="4852475"/>
            <a:ext cx="1470900" cy="192900"/>
          </a:xfrm>
          <a:prstGeom prst="rect">
            <a:avLst/>
          </a:prstGeom>
        </p:spPr>
        <p:txBody>
          <a:bodyPr spcFirstLastPara="1" wrap="square" lIns="91425" tIns="91425" rIns="91425" bIns="91425" anchor="ctr" anchorCtr="0">
            <a:noAutofit/>
          </a:bodyPr>
          <a:lstStyle>
            <a:lvl1pPr lvl="0" algn="r">
              <a:buNone/>
              <a:defRPr>
                <a:solidFill>
                  <a:schemeClr val="dk1"/>
                </a:solidFill>
              </a:defRPr>
            </a:lvl1pPr>
            <a:lvl2pPr lvl="1" algn="r">
              <a:buNone/>
              <a:defRPr>
                <a:solidFill>
                  <a:schemeClr val="dk1"/>
                </a:solidFill>
              </a:defRPr>
            </a:lvl2pPr>
            <a:lvl3pPr lvl="2" algn="r">
              <a:buNone/>
              <a:defRPr>
                <a:solidFill>
                  <a:schemeClr val="dk1"/>
                </a:solidFill>
              </a:defRPr>
            </a:lvl3pPr>
            <a:lvl4pPr lvl="3" algn="r">
              <a:buNone/>
              <a:defRPr>
                <a:solidFill>
                  <a:schemeClr val="dk1"/>
                </a:solidFill>
              </a:defRPr>
            </a:lvl4pPr>
            <a:lvl5pPr lvl="4" algn="r">
              <a:buNone/>
              <a:defRPr>
                <a:solidFill>
                  <a:schemeClr val="dk1"/>
                </a:solidFill>
              </a:defRPr>
            </a:lvl5pPr>
            <a:lvl6pPr lvl="5" algn="r">
              <a:buNone/>
              <a:defRPr>
                <a:solidFill>
                  <a:schemeClr val="dk1"/>
                </a:solidFill>
              </a:defRPr>
            </a:lvl6pPr>
            <a:lvl7pPr lvl="6" algn="r">
              <a:buNone/>
              <a:defRPr>
                <a:solidFill>
                  <a:schemeClr val="dk1"/>
                </a:solidFill>
              </a:defRPr>
            </a:lvl7pPr>
            <a:lvl8pPr lvl="7" algn="r">
              <a:buNone/>
              <a:defRPr>
                <a:solidFill>
                  <a:schemeClr val="dk1"/>
                </a:solidFill>
              </a:defRPr>
            </a:lvl8pPr>
            <a:lvl9pPr lvl="8" algn="r">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71" name="Google Shape;71;p6"/>
          <p:cNvSpPr txBox="1">
            <a:spLocks noGrp="1"/>
          </p:cNvSpPr>
          <p:nvPr>
            <p:ph type="body" idx="15"/>
          </p:nvPr>
        </p:nvSpPr>
        <p:spPr>
          <a:xfrm>
            <a:off x="49550" y="4794775"/>
            <a:ext cx="2032800" cy="262500"/>
          </a:xfrm>
          <a:prstGeom prst="rect">
            <a:avLst/>
          </a:prstGeom>
          <a:noFill/>
          <a:ln>
            <a:noFill/>
          </a:ln>
        </p:spPr>
        <p:txBody>
          <a:bodyPr spcFirstLastPara="1" wrap="square" lIns="91425" tIns="91425" rIns="91425" bIns="91425"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ecipe">
  <p:cSld name="CUSTOM_16">
    <p:spTree>
      <p:nvGrpSpPr>
        <p:cNvPr id="1" name="Shape 72"/>
        <p:cNvGrpSpPr/>
        <p:nvPr/>
      </p:nvGrpSpPr>
      <p:grpSpPr>
        <a:xfrm>
          <a:off x="0" y="0"/>
          <a:ext cx="0" cy="0"/>
          <a:chOff x="0" y="0"/>
          <a:chExt cx="0" cy="0"/>
        </a:xfrm>
      </p:grpSpPr>
      <p:sp>
        <p:nvSpPr>
          <p:cNvPr id="73" name="Google Shape;73;p7"/>
          <p:cNvSpPr>
            <a:spLocks noGrp="1"/>
          </p:cNvSpPr>
          <p:nvPr>
            <p:ph type="pic" idx="2"/>
          </p:nvPr>
        </p:nvSpPr>
        <p:spPr>
          <a:xfrm>
            <a:off x="250" y="0"/>
            <a:ext cx="9144000" cy="5143500"/>
          </a:xfrm>
          <a:prstGeom prst="rect">
            <a:avLst/>
          </a:prstGeom>
          <a:noFill/>
          <a:ln>
            <a:noFill/>
          </a:ln>
        </p:spPr>
      </p:sp>
      <p:sp>
        <p:nvSpPr>
          <p:cNvPr id="74" name="Google Shape;74;p7"/>
          <p:cNvSpPr>
            <a:spLocks noGrp="1"/>
          </p:cNvSpPr>
          <p:nvPr>
            <p:ph type="pic" idx="3"/>
          </p:nvPr>
        </p:nvSpPr>
        <p:spPr>
          <a:xfrm>
            <a:off x="4802975" y="4532150"/>
            <a:ext cx="398700" cy="265500"/>
          </a:xfrm>
          <a:prstGeom prst="roundRect">
            <a:avLst>
              <a:gd name="adj" fmla="val 16667"/>
            </a:avLst>
          </a:prstGeom>
          <a:noFill/>
          <a:ln>
            <a:noFill/>
          </a:ln>
        </p:spPr>
      </p:sp>
      <p:sp>
        <p:nvSpPr>
          <p:cNvPr id="75" name="Google Shape;75;p7"/>
          <p:cNvSpPr txBox="1">
            <a:spLocks noGrp="1"/>
          </p:cNvSpPr>
          <p:nvPr>
            <p:ph type="title"/>
          </p:nvPr>
        </p:nvSpPr>
        <p:spPr>
          <a:xfrm>
            <a:off x="1338275" y="351050"/>
            <a:ext cx="3695700" cy="15249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accent2"/>
              </a:buClr>
              <a:buSzPts val="6000"/>
              <a:buNone/>
              <a:defRPr>
                <a:solidFill>
                  <a:schemeClr val="accent2"/>
                </a:solidFill>
              </a:defRPr>
            </a:lvl1pPr>
            <a:lvl2pPr lvl="1">
              <a:lnSpc>
                <a:spcPct val="80000"/>
              </a:lnSpc>
              <a:spcBef>
                <a:spcPts val="0"/>
              </a:spcBef>
              <a:spcAft>
                <a:spcPts val="0"/>
              </a:spcAft>
              <a:buClr>
                <a:schemeClr val="accent2"/>
              </a:buClr>
              <a:buSzPts val="6000"/>
              <a:buNone/>
              <a:defRPr>
                <a:solidFill>
                  <a:schemeClr val="accent2"/>
                </a:solidFill>
              </a:defRPr>
            </a:lvl2pPr>
            <a:lvl3pPr lvl="2">
              <a:lnSpc>
                <a:spcPct val="80000"/>
              </a:lnSpc>
              <a:spcBef>
                <a:spcPts val="0"/>
              </a:spcBef>
              <a:spcAft>
                <a:spcPts val="0"/>
              </a:spcAft>
              <a:buClr>
                <a:schemeClr val="accent2"/>
              </a:buClr>
              <a:buSzPts val="6000"/>
              <a:buNone/>
              <a:defRPr>
                <a:solidFill>
                  <a:schemeClr val="accent2"/>
                </a:solidFill>
              </a:defRPr>
            </a:lvl3pPr>
            <a:lvl4pPr lvl="3">
              <a:lnSpc>
                <a:spcPct val="80000"/>
              </a:lnSpc>
              <a:spcBef>
                <a:spcPts val="0"/>
              </a:spcBef>
              <a:spcAft>
                <a:spcPts val="0"/>
              </a:spcAft>
              <a:buClr>
                <a:schemeClr val="accent2"/>
              </a:buClr>
              <a:buSzPts val="6000"/>
              <a:buNone/>
              <a:defRPr>
                <a:solidFill>
                  <a:schemeClr val="accent2"/>
                </a:solidFill>
              </a:defRPr>
            </a:lvl4pPr>
            <a:lvl5pPr lvl="4">
              <a:lnSpc>
                <a:spcPct val="80000"/>
              </a:lnSpc>
              <a:spcBef>
                <a:spcPts val="0"/>
              </a:spcBef>
              <a:spcAft>
                <a:spcPts val="0"/>
              </a:spcAft>
              <a:buClr>
                <a:schemeClr val="accent2"/>
              </a:buClr>
              <a:buSzPts val="6000"/>
              <a:buNone/>
              <a:defRPr>
                <a:solidFill>
                  <a:schemeClr val="accent2"/>
                </a:solidFill>
              </a:defRPr>
            </a:lvl5pPr>
            <a:lvl6pPr lvl="5">
              <a:lnSpc>
                <a:spcPct val="80000"/>
              </a:lnSpc>
              <a:spcBef>
                <a:spcPts val="0"/>
              </a:spcBef>
              <a:spcAft>
                <a:spcPts val="0"/>
              </a:spcAft>
              <a:buClr>
                <a:schemeClr val="accent2"/>
              </a:buClr>
              <a:buSzPts val="6000"/>
              <a:buNone/>
              <a:defRPr>
                <a:solidFill>
                  <a:schemeClr val="accent2"/>
                </a:solidFill>
              </a:defRPr>
            </a:lvl6pPr>
            <a:lvl7pPr lvl="6">
              <a:lnSpc>
                <a:spcPct val="80000"/>
              </a:lnSpc>
              <a:spcBef>
                <a:spcPts val="0"/>
              </a:spcBef>
              <a:spcAft>
                <a:spcPts val="0"/>
              </a:spcAft>
              <a:buClr>
                <a:schemeClr val="accent2"/>
              </a:buClr>
              <a:buSzPts val="6000"/>
              <a:buNone/>
              <a:defRPr>
                <a:solidFill>
                  <a:schemeClr val="accent2"/>
                </a:solidFill>
              </a:defRPr>
            </a:lvl7pPr>
            <a:lvl8pPr lvl="7">
              <a:lnSpc>
                <a:spcPct val="80000"/>
              </a:lnSpc>
              <a:spcBef>
                <a:spcPts val="0"/>
              </a:spcBef>
              <a:spcAft>
                <a:spcPts val="0"/>
              </a:spcAft>
              <a:buClr>
                <a:schemeClr val="accent2"/>
              </a:buClr>
              <a:buSzPts val="6000"/>
              <a:buNone/>
              <a:defRPr>
                <a:solidFill>
                  <a:schemeClr val="accent2"/>
                </a:solidFill>
              </a:defRPr>
            </a:lvl8pPr>
            <a:lvl9pPr lvl="8">
              <a:lnSpc>
                <a:spcPct val="80000"/>
              </a:lnSpc>
              <a:spcBef>
                <a:spcPts val="0"/>
              </a:spcBef>
              <a:spcAft>
                <a:spcPts val="0"/>
              </a:spcAft>
              <a:buClr>
                <a:schemeClr val="accent2"/>
              </a:buClr>
              <a:buSzPts val="6000"/>
              <a:buNone/>
              <a:defRPr>
                <a:solidFill>
                  <a:schemeClr val="accent2"/>
                </a:solidFill>
              </a:defRPr>
            </a:lvl9pPr>
          </a:lstStyle>
          <a:p>
            <a:endParaRPr/>
          </a:p>
        </p:txBody>
      </p:sp>
      <p:sp>
        <p:nvSpPr>
          <p:cNvPr id="76" name="Google Shape;76;p7"/>
          <p:cNvSpPr txBox="1">
            <a:spLocks noGrp="1"/>
          </p:cNvSpPr>
          <p:nvPr>
            <p:ph type="subTitle" idx="1"/>
          </p:nvPr>
        </p:nvSpPr>
        <p:spPr>
          <a:xfrm>
            <a:off x="327600" y="2692400"/>
            <a:ext cx="5258700" cy="418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3000"/>
              <a:buNone/>
              <a:defRPr sz="3000">
                <a:solidFill>
                  <a:schemeClr val="dk1"/>
                </a:solidFill>
              </a:defRPr>
            </a:lvl1pPr>
            <a:lvl2pPr lvl="1">
              <a:spcBef>
                <a:spcPts val="0"/>
              </a:spcBef>
              <a:spcAft>
                <a:spcPts val="0"/>
              </a:spcAft>
              <a:buClr>
                <a:schemeClr val="dk1"/>
              </a:buClr>
              <a:buSzPts val="3000"/>
              <a:buNone/>
              <a:defRPr sz="3000">
                <a:solidFill>
                  <a:schemeClr val="dk1"/>
                </a:solidFill>
              </a:defRPr>
            </a:lvl2pPr>
            <a:lvl3pPr lvl="2">
              <a:spcBef>
                <a:spcPts val="0"/>
              </a:spcBef>
              <a:spcAft>
                <a:spcPts val="0"/>
              </a:spcAft>
              <a:buClr>
                <a:schemeClr val="dk1"/>
              </a:buClr>
              <a:buSzPts val="3000"/>
              <a:buNone/>
              <a:defRPr sz="3000">
                <a:solidFill>
                  <a:schemeClr val="dk1"/>
                </a:solidFill>
              </a:defRPr>
            </a:lvl3pPr>
            <a:lvl4pPr lvl="3">
              <a:spcBef>
                <a:spcPts val="0"/>
              </a:spcBef>
              <a:spcAft>
                <a:spcPts val="0"/>
              </a:spcAft>
              <a:buClr>
                <a:schemeClr val="dk1"/>
              </a:buClr>
              <a:buSzPts val="3000"/>
              <a:buNone/>
              <a:defRPr sz="3000">
                <a:solidFill>
                  <a:schemeClr val="dk1"/>
                </a:solidFill>
              </a:defRPr>
            </a:lvl4pPr>
            <a:lvl5pPr lvl="4">
              <a:spcBef>
                <a:spcPts val="0"/>
              </a:spcBef>
              <a:spcAft>
                <a:spcPts val="0"/>
              </a:spcAft>
              <a:buClr>
                <a:schemeClr val="dk1"/>
              </a:buClr>
              <a:buSzPts val="3000"/>
              <a:buNone/>
              <a:defRPr sz="3000">
                <a:solidFill>
                  <a:schemeClr val="dk1"/>
                </a:solidFill>
              </a:defRPr>
            </a:lvl5pPr>
            <a:lvl6pPr lvl="5">
              <a:spcBef>
                <a:spcPts val="0"/>
              </a:spcBef>
              <a:spcAft>
                <a:spcPts val="0"/>
              </a:spcAft>
              <a:buClr>
                <a:schemeClr val="dk1"/>
              </a:buClr>
              <a:buSzPts val="3000"/>
              <a:buNone/>
              <a:defRPr sz="3000">
                <a:solidFill>
                  <a:schemeClr val="dk1"/>
                </a:solidFill>
              </a:defRPr>
            </a:lvl6pPr>
            <a:lvl7pPr lvl="6">
              <a:spcBef>
                <a:spcPts val="0"/>
              </a:spcBef>
              <a:spcAft>
                <a:spcPts val="0"/>
              </a:spcAft>
              <a:buClr>
                <a:schemeClr val="dk1"/>
              </a:buClr>
              <a:buSzPts val="3000"/>
              <a:buNone/>
              <a:defRPr sz="3000">
                <a:solidFill>
                  <a:schemeClr val="dk1"/>
                </a:solidFill>
              </a:defRPr>
            </a:lvl7pPr>
            <a:lvl8pPr lvl="7">
              <a:spcBef>
                <a:spcPts val="0"/>
              </a:spcBef>
              <a:spcAft>
                <a:spcPts val="0"/>
              </a:spcAft>
              <a:buClr>
                <a:schemeClr val="dk1"/>
              </a:buClr>
              <a:buSzPts val="3000"/>
              <a:buNone/>
              <a:defRPr sz="3000">
                <a:solidFill>
                  <a:schemeClr val="dk1"/>
                </a:solidFill>
              </a:defRPr>
            </a:lvl8pPr>
            <a:lvl9pPr lvl="8">
              <a:spcBef>
                <a:spcPts val="0"/>
              </a:spcBef>
              <a:spcAft>
                <a:spcPts val="0"/>
              </a:spcAft>
              <a:buClr>
                <a:schemeClr val="dk1"/>
              </a:buClr>
              <a:buSzPts val="3000"/>
              <a:buNone/>
              <a:defRPr sz="3000">
                <a:solidFill>
                  <a:schemeClr val="dk1"/>
                </a:solidFill>
              </a:defRPr>
            </a:lvl9pPr>
          </a:lstStyle>
          <a:p>
            <a:endParaRPr/>
          </a:p>
        </p:txBody>
      </p:sp>
      <p:sp>
        <p:nvSpPr>
          <p:cNvPr id="77" name="Google Shape;77;p7"/>
          <p:cNvSpPr txBox="1">
            <a:spLocks noGrp="1"/>
          </p:cNvSpPr>
          <p:nvPr>
            <p:ph type="body" idx="4"/>
          </p:nvPr>
        </p:nvSpPr>
        <p:spPr>
          <a:xfrm>
            <a:off x="403800" y="3110900"/>
            <a:ext cx="5109300" cy="613800"/>
          </a:xfrm>
          <a:prstGeom prst="rect">
            <a:avLst/>
          </a:prstGeom>
          <a:noFill/>
          <a:ln>
            <a:noFill/>
          </a:ln>
        </p:spPr>
        <p:txBody>
          <a:bodyPr spcFirstLastPara="1" wrap="square" lIns="0" tIns="91425" rIns="0" bIns="0" anchor="ctr" anchorCtr="0">
            <a:noAutofit/>
          </a:bodyPr>
          <a:lstStyle>
            <a:lvl1pPr marL="457200" lvl="0" indent="-298450">
              <a:spcBef>
                <a:spcPts val="0"/>
              </a:spcBef>
              <a:spcAft>
                <a:spcPts val="0"/>
              </a:spcAft>
              <a:buSzPts val="1100"/>
              <a:buFont typeface="IBM Plex Mono"/>
              <a:buChar char="●"/>
              <a:defRPr sz="1100">
                <a:latin typeface="IBM Plex Mono"/>
                <a:ea typeface="IBM Plex Mono"/>
                <a:cs typeface="IBM Plex Mono"/>
                <a:sym typeface="IBM Plex Mono"/>
              </a:defRPr>
            </a:lvl1pPr>
            <a:lvl2pPr marL="914400" lvl="1" indent="-298450">
              <a:spcBef>
                <a:spcPts val="0"/>
              </a:spcBef>
              <a:spcAft>
                <a:spcPts val="0"/>
              </a:spcAft>
              <a:buSzPts val="1100"/>
              <a:buFont typeface="IBM Plex Mono"/>
              <a:buChar char="○"/>
              <a:defRPr sz="1100">
                <a:latin typeface="IBM Plex Mono"/>
                <a:ea typeface="IBM Plex Mono"/>
                <a:cs typeface="IBM Plex Mono"/>
                <a:sym typeface="IBM Plex Mono"/>
              </a:defRPr>
            </a:lvl2pPr>
            <a:lvl3pPr marL="1371600" lvl="2" indent="-298450">
              <a:spcBef>
                <a:spcPts val="0"/>
              </a:spcBef>
              <a:spcAft>
                <a:spcPts val="0"/>
              </a:spcAft>
              <a:buSzPts val="1100"/>
              <a:buFont typeface="IBM Plex Mono"/>
              <a:buChar char="■"/>
              <a:defRPr sz="1100">
                <a:latin typeface="IBM Plex Mono"/>
                <a:ea typeface="IBM Plex Mono"/>
                <a:cs typeface="IBM Plex Mono"/>
                <a:sym typeface="IBM Plex Mono"/>
              </a:defRPr>
            </a:lvl3pPr>
            <a:lvl4pPr marL="1828800" lvl="3" indent="-298450">
              <a:spcBef>
                <a:spcPts val="0"/>
              </a:spcBef>
              <a:spcAft>
                <a:spcPts val="0"/>
              </a:spcAft>
              <a:buSzPts val="1100"/>
              <a:buFont typeface="IBM Plex Mono"/>
              <a:buChar char="●"/>
              <a:defRPr sz="1100">
                <a:latin typeface="IBM Plex Mono"/>
                <a:ea typeface="IBM Plex Mono"/>
                <a:cs typeface="IBM Plex Mono"/>
                <a:sym typeface="IBM Plex Mono"/>
              </a:defRPr>
            </a:lvl4pPr>
            <a:lvl5pPr marL="2286000" lvl="4" indent="-298450">
              <a:spcBef>
                <a:spcPts val="0"/>
              </a:spcBef>
              <a:spcAft>
                <a:spcPts val="0"/>
              </a:spcAft>
              <a:buSzPts val="1100"/>
              <a:buFont typeface="IBM Plex Mono"/>
              <a:buChar char="○"/>
              <a:defRPr sz="1100">
                <a:latin typeface="IBM Plex Mono"/>
                <a:ea typeface="IBM Plex Mono"/>
                <a:cs typeface="IBM Plex Mono"/>
                <a:sym typeface="IBM Plex Mono"/>
              </a:defRPr>
            </a:lvl5pPr>
            <a:lvl6pPr marL="2743200" lvl="5" indent="-298450">
              <a:spcBef>
                <a:spcPts val="0"/>
              </a:spcBef>
              <a:spcAft>
                <a:spcPts val="0"/>
              </a:spcAft>
              <a:buSzPts val="1100"/>
              <a:buFont typeface="IBM Plex Mono"/>
              <a:buChar char="■"/>
              <a:defRPr sz="1100">
                <a:latin typeface="IBM Plex Mono"/>
                <a:ea typeface="IBM Plex Mono"/>
                <a:cs typeface="IBM Plex Mono"/>
                <a:sym typeface="IBM Plex Mono"/>
              </a:defRPr>
            </a:lvl6pPr>
            <a:lvl7pPr marL="3200400" lvl="6" indent="-298450">
              <a:spcBef>
                <a:spcPts val="0"/>
              </a:spcBef>
              <a:spcAft>
                <a:spcPts val="0"/>
              </a:spcAft>
              <a:buSzPts val="1100"/>
              <a:buFont typeface="IBM Plex Mono"/>
              <a:buChar char="●"/>
              <a:defRPr sz="1100">
                <a:latin typeface="IBM Plex Mono"/>
                <a:ea typeface="IBM Plex Mono"/>
                <a:cs typeface="IBM Plex Mono"/>
                <a:sym typeface="IBM Plex Mono"/>
              </a:defRPr>
            </a:lvl7pPr>
            <a:lvl8pPr marL="3657600" lvl="7" indent="-298450">
              <a:spcBef>
                <a:spcPts val="0"/>
              </a:spcBef>
              <a:spcAft>
                <a:spcPts val="0"/>
              </a:spcAft>
              <a:buSzPts val="1100"/>
              <a:buFont typeface="IBM Plex Mono"/>
              <a:buChar char="○"/>
              <a:defRPr sz="1100">
                <a:latin typeface="IBM Plex Mono"/>
                <a:ea typeface="IBM Plex Mono"/>
                <a:cs typeface="IBM Plex Mono"/>
                <a:sym typeface="IBM Plex Mono"/>
              </a:defRPr>
            </a:lvl8pPr>
            <a:lvl9pPr marL="4114800" lvl="8" indent="-298450">
              <a:spcBef>
                <a:spcPts val="0"/>
              </a:spcBef>
              <a:spcAft>
                <a:spcPts val="0"/>
              </a:spcAft>
              <a:buSzPts val="1100"/>
              <a:buFont typeface="IBM Plex Mono"/>
              <a:buChar char="■"/>
              <a:defRPr sz="1100">
                <a:latin typeface="IBM Plex Mono"/>
                <a:ea typeface="IBM Plex Mono"/>
                <a:cs typeface="IBM Plex Mono"/>
                <a:sym typeface="IBM Plex Mon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ecipe Overview">
  <p:cSld name="CUSTOM_17">
    <p:spTree>
      <p:nvGrpSpPr>
        <p:cNvPr id="1" name="Shape 78"/>
        <p:cNvGrpSpPr/>
        <p:nvPr/>
      </p:nvGrpSpPr>
      <p:grpSpPr>
        <a:xfrm>
          <a:off x="0" y="0"/>
          <a:ext cx="0" cy="0"/>
          <a:chOff x="0" y="0"/>
          <a:chExt cx="0" cy="0"/>
        </a:xfrm>
      </p:grpSpPr>
      <p:sp>
        <p:nvSpPr>
          <p:cNvPr id="79" name="Google Shape;79;p8"/>
          <p:cNvSpPr>
            <a:spLocks noGrp="1"/>
          </p:cNvSpPr>
          <p:nvPr>
            <p:ph type="pic" idx="2"/>
          </p:nvPr>
        </p:nvSpPr>
        <p:spPr>
          <a:xfrm>
            <a:off x="5925600" y="0"/>
            <a:ext cx="3218400" cy="5143500"/>
          </a:xfrm>
          <a:prstGeom prst="rect">
            <a:avLst/>
          </a:prstGeom>
          <a:noFill/>
          <a:ln>
            <a:noFill/>
          </a:ln>
        </p:spPr>
      </p:sp>
      <p:sp>
        <p:nvSpPr>
          <p:cNvPr id="80" name="Google Shape;80;p8"/>
          <p:cNvSpPr txBox="1">
            <a:spLocks noGrp="1"/>
          </p:cNvSpPr>
          <p:nvPr>
            <p:ph type="body" idx="1"/>
          </p:nvPr>
        </p:nvSpPr>
        <p:spPr>
          <a:xfrm>
            <a:off x="390625" y="306925"/>
            <a:ext cx="3125400" cy="1685700"/>
          </a:xfrm>
          <a:prstGeom prst="rect">
            <a:avLst/>
          </a:prstGeom>
          <a:noFill/>
          <a:ln>
            <a:noFill/>
          </a:ln>
        </p:spPr>
        <p:txBody>
          <a:bodyPr spcFirstLastPara="1" wrap="square" lIns="0" tIns="91425" rIns="0" bIns="0" anchor="ctr" anchorCtr="0">
            <a:noAutofit/>
          </a:bodyPr>
          <a:lstStyle>
            <a:lvl1pPr marL="457200" lvl="0"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1pPr>
            <a:lvl2pPr marL="914400" lvl="1"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2pPr>
            <a:lvl3pPr marL="1371600" lvl="2"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3pPr>
            <a:lvl4pPr marL="1828800" lvl="3"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4pPr>
            <a:lvl5pPr marL="2286000" lvl="4"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5pPr>
            <a:lvl6pPr marL="2743200" lvl="5"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6pPr>
            <a:lvl7pPr marL="3200400" lvl="6"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7pPr>
            <a:lvl8pPr marL="3657600" lvl="7"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8pPr>
            <a:lvl9pPr marL="4114800" lvl="8" indent="-317500">
              <a:lnSpc>
                <a:spcPct val="108000"/>
              </a:lnSpc>
              <a:spcBef>
                <a:spcPts val="0"/>
              </a:spcBef>
              <a:spcAft>
                <a:spcPts val="0"/>
              </a:spcAft>
              <a:buSzPts val="1400"/>
              <a:buFont typeface="IBM Plex Mono"/>
              <a:buChar char="■"/>
              <a:defRPr>
                <a:latin typeface="IBM Plex Mono"/>
                <a:ea typeface="IBM Plex Mono"/>
                <a:cs typeface="IBM Plex Mono"/>
                <a:sym typeface="IBM Plex Mono"/>
              </a:defRPr>
            </a:lvl9pPr>
          </a:lstStyle>
          <a:p>
            <a:endParaRPr/>
          </a:p>
        </p:txBody>
      </p:sp>
      <p:sp>
        <p:nvSpPr>
          <p:cNvPr id="81" name="Google Shape;81;p8"/>
          <p:cNvSpPr txBox="1">
            <a:spLocks noGrp="1"/>
          </p:cNvSpPr>
          <p:nvPr>
            <p:ph type="subTitle" idx="3"/>
          </p:nvPr>
        </p:nvSpPr>
        <p:spPr>
          <a:xfrm>
            <a:off x="313425" y="3137100"/>
            <a:ext cx="5073300" cy="8649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chemeClr val="accent4"/>
              </a:buClr>
              <a:buSzPts val="4000"/>
              <a:buNone/>
              <a:defRPr sz="4000">
                <a:solidFill>
                  <a:schemeClr val="accent4"/>
                </a:solidFill>
              </a:defRPr>
            </a:lvl1pPr>
            <a:lvl2pPr lvl="1">
              <a:spcBef>
                <a:spcPts val="0"/>
              </a:spcBef>
              <a:spcAft>
                <a:spcPts val="0"/>
              </a:spcAft>
              <a:buClr>
                <a:schemeClr val="accent4"/>
              </a:buClr>
              <a:buSzPts val="3600"/>
              <a:buNone/>
              <a:defRPr>
                <a:solidFill>
                  <a:schemeClr val="accent4"/>
                </a:solidFill>
              </a:defRPr>
            </a:lvl2pPr>
            <a:lvl3pPr lvl="2">
              <a:spcBef>
                <a:spcPts val="0"/>
              </a:spcBef>
              <a:spcAft>
                <a:spcPts val="0"/>
              </a:spcAft>
              <a:buClr>
                <a:schemeClr val="accent4"/>
              </a:buClr>
              <a:buSzPts val="3600"/>
              <a:buNone/>
              <a:defRPr>
                <a:solidFill>
                  <a:schemeClr val="accent4"/>
                </a:solidFill>
              </a:defRPr>
            </a:lvl3pPr>
            <a:lvl4pPr lvl="3">
              <a:spcBef>
                <a:spcPts val="0"/>
              </a:spcBef>
              <a:spcAft>
                <a:spcPts val="0"/>
              </a:spcAft>
              <a:buClr>
                <a:schemeClr val="accent4"/>
              </a:buClr>
              <a:buSzPts val="3600"/>
              <a:buNone/>
              <a:defRPr>
                <a:solidFill>
                  <a:schemeClr val="accent4"/>
                </a:solidFill>
              </a:defRPr>
            </a:lvl4pPr>
            <a:lvl5pPr lvl="4">
              <a:spcBef>
                <a:spcPts val="0"/>
              </a:spcBef>
              <a:spcAft>
                <a:spcPts val="0"/>
              </a:spcAft>
              <a:buClr>
                <a:schemeClr val="accent4"/>
              </a:buClr>
              <a:buSzPts val="3600"/>
              <a:buNone/>
              <a:defRPr>
                <a:solidFill>
                  <a:schemeClr val="accent4"/>
                </a:solidFill>
              </a:defRPr>
            </a:lvl5pPr>
            <a:lvl6pPr lvl="5">
              <a:spcBef>
                <a:spcPts val="0"/>
              </a:spcBef>
              <a:spcAft>
                <a:spcPts val="0"/>
              </a:spcAft>
              <a:buClr>
                <a:schemeClr val="accent4"/>
              </a:buClr>
              <a:buSzPts val="3600"/>
              <a:buNone/>
              <a:defRPr>
                <a:solidFill>
                  <a:schemeClr val="accent4"/>
                </a:solidFill>
              </a:defRPr>
            </a:lvl6pPr>
            <a:lvl7pPr lvl="6">
              <a:spcBef>
                <a:spcPts val="0"/>
              </a:spcBef>
              <a:spcAft>
                <a:spcPts val="0"/>
              </a:spcAft>
              <a:buClr>
                <a:schemeClr val="accent4"/>
              </a:buClr>
              <a:buSzPts val="3600"/>
              <a:buNone/>
              <a:defRPr>
                <a:solidFill>
                  <a:schemeClr val="accent4"/>
                </a:solidFill>
              </a:defRPr>
            </a:lvl7pPr>
            <a:lvl8pPr lvl="7">
              <a:spcBef>
                <a:spcPts val="0"/>
              </a:spcBef>
              <a:spcAft>
                <a:spcPts val="0"/>
              </a:spcAft>
              <a:buClr>
                <a:schemeClr val="accent4"/>
              </a:buClr>
              <a:buSzPts val="3600"/>
              <a:buNone/>
              <a:defRPr>
                <a:solidFill>
                  <a:schemeClr val="accent4"/>
                </a:solidFill>
              </a:defRPr>
            </a:lvl8pPr>
            <a:lvl9pPr lvl="8">
              <a:spcBef>
                <a:spcPts val="0"/>
              </a:spcBef>
              <a:spcAft>
                <a:spcPts val="0"/>
              </a:spcAft>
              <a:buClr>
                <a:schemeClr val="accent4"/>
              </a:buClr>
              <a:buSzPts val="3600"/>
              <a:buNone/>
              <a:defRPr>
                <a:solidFill>
                  <a:schemeClr val="accent4"/>
                </a:solidFill>
              </a:defRPr>
            </a:lvl9pPr>
          </a:lstStyle>
          <a:p>
            <a:endParaRPr/>
          </a:p>
        </p:txBody>
      </p:sp>
      <p:sp>
        <p:nvSpPr>
          <p:cNvPr id="82" name="Google Shape;82;p8"/>
          <p:cNvSpPr txBox="1">
            <a:spLocks noGrp="1"/>
          </p:cNvSpPr>
          <p:nvPr>
            <p:ph type="title"/>
          </p:nvPr>
        </p:nvSpPr>
        <p:spPr>
          <a:xfrm>
            <a:off x="313425" y="3982300"/>
            <a:ext cx="4484700" cy="864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4"/>
              </a:buClr>
              <a:buSzPts val="6000"/>
              <a:buNone/>
              <a:defRPr>
                <a:solidFill>
                  <a:schemeClr val="accent4"/>
                </a:solidFill>
              </a:defRPr>
            </a:lvl1pPr>
            <a:lvl2pPr lvl="1">
              <a:lnSpc>
                <a:spcPct val="100000"/>
              </a:lnSpc>
              <a:spcBef>
                <a:spcPts val="0"/>
              </a:spcBef>
              <a:spcAft>
                <a:spcPts val="0"/>
              </a:spcAft>
              <a:buClr>
                <a:schemeClr val="accent4"/>
              </a:buClr>
              <a:buSzPts val="6000"/>
              <a:buNone/>
              <a:defRPr>
                <a:solidFill>
                  <a:schemeClr val="accent4"/>
                </a:solidFill>
              </a:defRPr>
            </a:lvl2pPr>
            <a:lvl3pPr lvl="2">
              <a:lnSpc>
                <a:spcPct val="100000"/>
              </a:lnSpc>
              <a:spcBef>
                <a:spcPts val="0"/>
              </a:spcBef>
              <a:spcAft>
                <a:spcPts val="0"/>
              </a:spcAft>
              <a:buClr>
                <a:schemeClr val="accent4"/>
              </a:buClr>
              <a:buSzPts val="6000"/>
              <a:buNone/>
              <a:defRPr>
                <a:solidFill>
                  <a:schemeClr val="accent4"/>
                </a:solidFill>
              </a:defRPr>
            </a:lvl3pPr>
            <a:lvl4pPr lvl="3">
              <a:lnSpc>
                <a:spcPct val="100000"/>
              </a:lnSpc>
              <a:spcBef>
                <a:spcPts val="0"/>
              </a:spcBef>
              <a:spcAft>
                <a:spcPts val="0"/>
              </a:spcAft>
              <a:buClr>
                <a:schemeClr val="accent4"/>
              </a:buClr>
              <a:buSzPts val="6000"/>
              <a:buNone/>
              <a:defRPr>
                <a:solidFill>
                  <a:schemeClr val="accent4"/>
                </a:solidFill>
              </a:defRPr>
            </a:lvl4pPr>
            <a:lvl5pPr lvl="4">
              <a:lnSpc>
                <a:spcPct val="100000"/>
              </a:lnSpc>
              <a:spcBef>
                <a:spcPts val="0"/>
              </a:spcBef>
              <a:spcAft>
                <a:spcPts val="0"/>
              </a:spcAft>
              <a:buClr>
                <a:schemeClr val="accent4"/>
              </a:buClr>
              <a:buSzPts val="6000"/>
              <a:buNone/>
              <a:defRPr>
                <a:solidFill>
                  <a:schemeClr val="accent4"/>
                </a:solidFill>
              </a:defRPr>
            </a:lvl5pPr>
            <a:lvl6pPr lvl="5">
              <a:lnSpc>
                <a:spcPct val="100000"/>
              </a:lnSpc>
              <a:spcBef>
                <a:spcPts val="0"/>
              </a:spcBef>
              <a:spcAft>
                <a:spcPts val="0"/>
              </a:spcAft>
              <a:buClr>
                <a:schemeClr val="accent4"/>
              </a:buClr>
              <a:buSzPts val="6000"/>
              <a:buNone/>
              <a:defRPr>
                <a:solidFill>
                  <a:schemeClr val="accent4"/>
                </a:solidFill>
              </a:defRPr>
            </a:lvl6pPr>
            <a:lvl7pPr lvl="6">
              <a:lnSpc>
                <a:spcPct val="100000"/>
              </a:lnSpc>
              <a:spcBef>
                <a:spcPts val="0"/>
              </a:spcBef>
              <a:spcAft>
                <a:spcPts val="0"/>
              </a:spcAft>
              <a:buClr>
                <a:schemeClr val="accent4"/>
              </a:buClr>
              <a:buSzPts val="6000"/>
              <a:buNone/>
              <a:defRPr>
                <a:solidFill>
                  <a:schemeClr val="accent4"/>
                </a:solidFill>
              </a:defRPr>
            </a:lvl7pPr>
            <a:lvl8pPr lvl="7">
              <a:lnSpc>
                <a:spcPct val="100000"/>
              </a:lnSpc>
              <a:spcBef>
                <a:spcPts val="0"/>
              </a:spcBef>
              <a:spcAft>
                <a:spcPts val="0"/>
              </a:spcAft>
              <a:buClr>
                <a:schemeClr val="accent4"/>
              </a:buClr>
              <a:buSzPts val="6000"/>
              <a:buNone/>
              <a:defRPr>
                <a:solidFill>
                  <a:schemeClr val="accent4"/>
                </a:solidFill>
              </a:defRPr>
            </a:lvl8pPr>
            <a:lvl9pPr lvl="8">
              <a:lnSpc>
                <a:spcPct val="100000"/>
              </a:lnSpc>
              <a:spcBef>
                <a:spcPts val="0"/>
              </a:spcBef>
              <a:spcAft>
                <a:spcPts val="0"/>
              </a:spcAft>
              <a:buClr>
                <a:schemeClr val="accent4"/>
              </a:buClr>
              <a:buSzPts val="6000"/>
              <a:buNone/>
              <a:defRPr>
                <a:solidFill>
                  <a:schemeClr val="accent4"/>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gredients Equipment Timing">
  <p:cSld name="CUSTOM_18">
    <p:spTree>
      <p:nvGrpSpPr>
        <p:cNvPr id="1" name="Shape 83"/>
        <p:cNvGrpSpPr/>
        <p:nvPr/>
      </p:nvGrpSpPr>
      <p:grpSpPr>
        <a:xfrm>
          <a:off x="0" y="0"/>
          <a:ext cx="0" cy="0"/>
          <a:chOff x="0" y="0"/>
          <a:chExt cx="0" cy="0"/>
        </a:xfrm>
      </p:grpSpPr>
      <p:sp>
        <p:nvSpPr>
          <p:cNvPr id="84" name="Google Shape;84;p9"/>
          <p:cNvSpPr txBox="1"/>
          <p:nvPr/>
        </p:nvSpPr>
        <p:spPr>
          <a:xfrm>
            <a:off x="4938475" y="3471508"/>
            <a:ext cx="1683000" cy="169200"/>
          </a:xfrm>
          <a:prstGeom prst="rect">
            <a:avLst/>
          </a:prstGeom>
          <a:noFill/>
          <a:ln>
            <a:noFill/>
          </a:ln>
        </p:spPr>
        <p:txBody>
          <a:bodyPr spcFirstLastPara="1" wrap="square" lIns="0" tIns="0" rIns="0" bIns="0" anchor="t" anchorCtr="0">
            <a:spAutoFit/>
          </a:bodyPr>
          <a:lstStyle/>
          <a:p>
            <a:pPr marL="457200" lvl="0" indent="0" algn="l" rtl="0">
              <a:spcBef>
                <a:spcPts val="0"/>
              </a:spcBef>
              <a:spcAft>
                <a:spcPts val="0"/>
              </a:spcAft>
              <a:buNone/>
            </a:pPr>
            <a:endParaRPr sz="1100">
              <a:solidFill>
                <a:srgbClr val="303030"/>
              </a:solidFill>
              <a:latin typeface="IBM Plex Mono"/>
              <a:ea typeface="IBM Plex Mono"/>
              <a:cs typeface="IBM Plex Mono"/>
              <a:sym typeface="IBM Plex Mono"/>
            </a:endParaRPr>
          </a:p>
        </p:txBody>
      </p:sp>
      <p:sp>
        <p:nvSpPr>
          <p:cNvPr id="85" name="Google Shape;85;p9"/>
          <p:cNvSpPr txBox="1"/>
          <p:nvPr/>
        </p:nvSpPr>
        <p:spPr>
          <a:xfrm>
            <a:off x="4938475" y="3803796"/>
            <a:ext cx="1683000" cy="169200"/>
          </a:xfrm>
          <a:prstGeom prst="rect">
            <a:avLst/>
          </a:prstGeom>
          <a:noFill/>
          <a:ln>
            <a:noFill/>
          </a:ln>
        </p:spPr>
        <p:txBody>
          <a:bodyPr spcFirstLastPara="1" wrap="square" lIns="0" tIns="0" rIns="0" bIns="0" anchor="t" anchorCtr="0">
            <a:spAutoFit/>
          </a:bodyPr>
          <a:lstStyle/>
          <a:p>
            <a:pPr marL="457200" lvl="0" indent="0" algn="l" rtl="0">
              <a:spcBef>
                <a:spcPts val="0"/>
              </a:spcBef>
              <a:spcAft>
                <a:spcPts val="0"/>
              </a:spcAft>
              <a:buNone/>
            </a:pPr>
            <a:endParaRPr sz="1100">
              <a:solidFill>
                <a:srgbClr val="303030"/>
              </a:solidFill>
              <a:latin typeface="IBM Plex Mono"/>
              <a:ea typeface="IBM Plex Mono"/>
              <a:cs typeface="IBM Plex Mono"/>
              <a:sym typeface="IBM Plex Mono"/>
            </a:endParaRPr>
          </a:p>
        </p:txBody>
      </p:sp>
      <p:sp>
        <p:nvSpPr>
          <p:cNvPr id="86" name="Google Shape;86;p9"/>
          <p:cNvSpPr txBox="1"/>
          <p:nvPr/>
        </p:nvSpPr>
        <p:spPr>
          <a:xfrm>
            <a:off x="4938475" y="4119298"/>
            <a:ext cx="1683000" cy="169200"/>
          </a:xfrm>
          <a:prstGeom prst="rect">
            <a:avLst/>
          </a:prstGeom>
          <a:noFill/>
          <a:ln>
            <a:noFill/>
          </a:ln>
        </p:spPr>
        <p:txBody>
          <a:bodyPr spcFirstLastPara="1" wrap="square" lIns="0" tIns="0" rIns="0" bIns="0" anchor="t" anchorCtr="0">
            <a:spAutoFit/>
          </a:bodyPr>
          <a:lstStyle/>
          <a:p>
            <a:pPr marL="457200" lvl="0" indent="0" algn="l" rtl="0">
              <a:spcBef>
                <a:spcPts val="0"/>
              </a:spcBef>
              <a:spcAft>
                <a:spcPts val="0"/>
              </a:spcAft>
              <a:buNone/>
            </a:pPr>
            <a:endParaRPr sz="1100">
              <a:solidFill>
                <a:srgbClr val="303030"/>
              </a:solidFill>
              <a:latin typeface="IBM Plex Mono"/>
              <a:ea typeface="IBM Plex Mono"/>
              <a:cs typeface="IBM Plex Mono"/>
              <a:sym typeface="IBM Plex Mono"/>
            </a:endParaRPr>
          </a:p>
        </p:txBody>
      </p:sp>
      <p:sp>
        <p:nvSpPr>
          <p:cNvPr id="87" name="Google Shape;87;p9"/>
          <p:cNvSpPr txBox="1"/>
          <p:nvPr/>
        </p:nvSpPr>
        <p:spPr>
          <a:xfrm>
            <a:off x="4938475" y="4451586"/>
            <a:ext cx="1683000" cy="169200"/>
          </a:xfrm>
          <a:prstGeom prst="rect">
            <a:avLst/>
          </a:prstGeom>
          <a:noFill/>
          <a:ln>
            <a:noFill/>
          </a:ln>
        </p:spPr>
        <p:txBody>
          <a:bodyPr spcFirstLastPara="1" wrap="square" lIns="0" tIns="0" rIns="0" bIns="0" anchor="t" anchorCtr="0">
            <a:spAutoFit/>
          </a:bodyPr>
          <a:lstStyle/>
          <a:p>
            <a:pPr marL="457200" lvl="0" indent="0" algn="l" rtl="0">
              <a:spcBef>
                <a:spcPts val="0"/>
              </a:spcBef>
              <a:spcAft>
                <a:spcPts val="0"/>
              </a:spcAft>
              <a:buNone/>
            </a:pPr>
            <a:endParaRPr sz="1100">
              <a:solidFill>
                <a:srgbClr val="303030"/>
              </a:solidFill>
              <a:latin typeface="IBM Plex Mono"/>
              <a:ea typeface="IBM Plex Mono"/>
              <a:cs typeface="IBM Plex Mono"/>
              <a:sym typeface="IBM Plex Mono"/>
            </a:endParaRPr>
          </a:p>
        </p:txBody>
      </p:sp>
      <p:sp>
        <p:nvSpPr>
          <p:cNvPr id="88" name="Google Shape;88;p9"/>
          <p:cNvSpPr txBox="1"/>
          <p:nvPr/>
        </p:nvSpPr>
        <p:spPr>
          <a:xfrm>
            <a:off x="7121346" y="4119301"/>
            <a:ext cx="1710000" cy="169200"/>
          </a:xfrm>
          <a:prstGeom prst="rect">
            <a:avLst/>
          </a:prstGeom>
          <a:noFill/>
          <a:ln>
            <a:noFill/>
          </a:ln>
        </p:spPr>
        <p:txBody>
          <a:bodyPr spcFirstLastPara="1" wrap="square" lIns="0" tIns="0" rIns="0" bIns="0" anchor="t" anchorCtr="0">
            <a:spAutoFit/>
          </a:bodyPr>
          <a:lstStyle/>
          <a:p>
            <a:pPr marL="457200" lvl="0" indent="0" algn="l" rtl="0">
              <a:spcBef>
                <a:spcPts val="0"/>
              </a:spcBef>
              <a:spcAft>
                <a:spcPts val="0"/>
              </a:spcAft>
              <a:buNone/>
            </a:pPr>
            <a:endParaRPr sz="1100">
              <a:solidFill>
                <a:srgbClr val="303030"/>
              </a:solidFill>
              <a:latin typeface="IBM Plex Mono"/>
              <a:ea typeface="IBM Plex Mono"/>
              <a:cs typeface="IBM Plex Mono"/>
              <a:sym typeface="IBM Plex Mono"/>
            </a:endParaRPr>
          </a:p>
        </p:txBody>
      </p:sp>
      <p:sp>
        <p:nvSpPr>
          <p:cNvPr id="89" name="Google Shape;89;p9"/>
          <p:cNvSpPr txBox="1"/>
          <p:nvPr/>
        </p:nvSpPr>
        <p:spPr>
          <a:xfrm>
            <a:off x="7121346" y="4451589"/>
            <a:ext cx="1710000" cy="169200"/>
          </a:xfrm>
          <a:prstGeom prst="rect">
            <a:avLst/>
          </a:prstGeom>
          <a:noFill/>
          <a:ln>
            <a:noFill/>
          </a:ln>
        </p:spPr>
        <p:txBody>
          <a:bodyPr spcFirstLastPara="1" wrap="square" lIns="0" tIns="0" rIns="0" bIns="0" anchor="t" anchorCtr="0">
            <a:spAutoFit/>
          </a:bodyPr>
          <a:lstStyle/>
          <a:p>
            <a:pPr marL="457200" lvl="0" indent="0" algn="l" rtl="0">
              <a:spcBef>
                <a:spcPts val="0"/>
              </a:spcBef>
              <a:spcAft>
                <a:spcPts val="0"/>
              </a:spcAft>
              <a:buNone/>
            </a:pPr>
            <a:endParaRPr sz="1100">
              <a:solidFill>
                <a:srgbClr val="303030"/>
              </a:solidFill>
              <a:latin typeface="IBM Plex Mono"/>
              <a:ea typeface="IBM Plex Mono"/>
              <a:cs typeface="IBM Plex Mono"/>
              <a:sym typeface="IBM Plex Mono"/>
            </a:endParaRPr>
          </a:p>
        </p:txBody>
      </p:sp>
      <p:cxnSp>
        <p:nvCxnSpPr>
          <p:cNvPr id="90" name="Google Shape;90;p9"/>
          <p:cNvCxnSpPr/>
          <p:nvPr/>
        </p:nvCxnSpPr>
        <p:spPr>
          <a:xfrm rot="10800000">
            <a:off x="4699500" y="565800"/>
            <a:ext cx="0" cy="4109100"/>
          </a:xfrm>
          <a:prstGeom prst="straightConnector1">
            <a:avLst/>
          </a:prstGeom>
          <a:noFill/>
          <a:ln w="19050" cap="flat" cmpd="sng">
            <a:solidFill>
              <a:schemeClr val="accent4"/>
            </a:solidFill>
            <a:prstDash val="solid"/>
            <a:round/>
            <a:headEnd type="none" w="med" len="med"/>
            <a:tailEnd type="none" w="med" len="med"/>
          </a:ln>
        </p:spPr>
      </p:cxnSp>
      <p:cxnSp>
        <p:nvCxnSpPr>
          <p:cNvPr id="91" name="Google Shape;91;p9"/>
          <p:cNvCxnSpPr/>
          <p:nvPr/>
        </p:nvCxnSpPr>
        <p:spPr>
          <a:xfrm rot="10800000">
            <a:off x="6872275" y="565800"/>
            <a:ext cx="0" cy="4109100"/>
          </a:xfrm>
          <a:prstGeom prst="straightConnector1">
            <a:avLst/>
          </a:prstGeom>
          <a:noFill/>
          <a:ln w="19050" cap="flat" cmpd="sng">
            <a:solidFill>
              <a:schemeClr val="accent4"/>
            </a:solidFill>
            <a:prstDash val="solid"/>
            <a:round/>
            <a:headEnd type="none" w="med" len="med"/>
            <a:tailEnd type="none" w="med" len="med"/>
          </a:ln>
        </p:spPr>
      </p:cxnSp>
      <p:cxnSp>
        <p:nvCxnSpPr>
          <p:cNvPr id="92" name="Google Shape;92;p9"/>
          <p:cNvCxnSpPr/>
          <p:nvPr/>
        </p:nvCxnSpPr>
        <p:spPr>
          <a:xfrm>
            <a:off x="2488425" y="1300175"/>
            <a:ext cx="6347100" cy="0"/>
          </a:xfrm>
          <a:prstGeom prst="straightConnector1">
            <a:avLst/>
          </a:prstGeom>
          <a:noFill/>
          <a:ln w="19050" cap="flat" cmpd="sng">
            <a:solidFill>
              <a:schemeClr val="accent4"/>
            </a:solidFill>
            <a:prstDash val="solid"/>
            <a:round/>
            <a:headEnd type="none" w="med" len="med"/>
            <a:tailEnd type="none" w="med" len="med"/>
          </a:ln>
        </p:spPr>
      </p:cxnSp>
      <p:sp>
        <p:nvSpPr>
          <p:cNvPr id="93" name="Google Shape;93;p9"/>
          <p:cNvSpPr txBox="1">
            <a:spLocks noGrp="1"/>
          </p:cNvSpPr>
          <p:nvPr>
            <p:ph type="body" idx="1"/>
          </p:nvPr>
        </p:nvSpPr>
        <p:spPr>
          <a:xfrm>
            <a:off x="251400" y="3003825"/>
            <a:ext cx="1967100" cy="969300"/>
          </a:xfrm>
          <a:prstGeom prst="rect">
            <a:avLst/>
          </a:prstGeom>
          <a:noFill/>
          <a:ln>
            <a:noFill/>
          </a:ln>
        </p:spPr>
        <p:txBody>
          <a:bodyPr spcFirstLastPara="1" wrap="square" lIns="0" tIns="91425" rIns="0" bIns="0" anchor="ctr" anchorCtr="0">
            <a:noAutofit/>
          </a:bodyPr>
          <a:lstStyle>
            <a:lvl1pPr marL="457200" lvl="0" indent="-298450">
              <a:spcBef>
                <a:spcPts val="0"/>
              </a:spcBef>
              <a:spcAft>
                <a:spcPts val="0"/>
              </a:spcAft>
              <a:buSzPts val="1100"/>
              <a:buFont typeface="IBM Plex Mono"/>
              <a:buChar char="●"/>
              <a:defRPr sz="1100">
                <a:latin typeface="IBM Plex Mono"/>
                <a:ea typeface="IBM Plex Mono"/>
                <a:cs typeface="IBM Plex Mono"/>
                <a:sym typeface="IBM Plex Mono"/>
              </a:defRPr>
            </a:lvl1pPr>
            <a:lvl2pPr marL="914400" lvl="1" indent="-298450">
              <a:spcBef>
                <a:spcPts val="0"/>
              </a:spcBef>
              <a:spcAft>
                <a:spcPts val="0"/>
              </a:spcAft>
              <a:buSzPts val="1100"/>
              <a:buFont typeface="IBM Plex Mono"/>
              <a:buChar char="○"/>
              <a:defRPr sz="1100">
                <a:latin typeface="IBM Plex Mono"/>
                <a:ea typeface="IBM Plex Mono"/>
                <a:cs typeface="IBM Plex Mono"/>
                <a:sym typeface="IBM Plex Mono"/>
              </a:defRPr>
            </a:lvl2pPr>
            <a:lvl3pPr marL="1371600" lvl="2" indent="-298450">
              <a:spcBef>
                <a:spcPts val="0"/>
              </a:spcBef>
              <a:spcAft>
                <a:spcPts val="0"/>
              </a:spcAft>
              <a:buSzPts val="1100"/>
              <a:buFont typeface="IBM Plex Mono"/>
              <a:buChar char="■"/>
              <a:defRPr sz="1100">
                <a:latin typeface="IBM Plex Mono"/>
                <a:ea typeface="IBM Plex Mono"/>
                <a:cs typeface="IBM Plex Mono"/>
                <a:sym typeface="IBM Plex Mono"/>
              </a:defRPr>
            </a:lvl3pPr>
            <a:lvl4pPr marL="1828800" lvl="3" indent="-298450">
              <a:spcBef>
                <a:spcPts val="0"/>
              </a:spcBef>
              <a:spcAft>
                <a:spcPts val="0"/>
              </a:spcAft>
              <a:buSzPts val="1100"/>
              <a:buFont typeface="IBM Plex Mono"/>
              <a:buChar char="●"/>
              <a:defRPr sz="1100">
                <a:latin typeface="IBM Plex Mono"/>
                <a:ea typeface="IBM Plex Mono"/>
                <a:cs typeface="IBM Plex Mono"/>
                <a:sym typeface="IBM Plex Mono"/>
              </a:defRPr>
            </a:lvl4pPr>
            <a:lvl5pPr marL="2286000" lvl="4" indent="-298450">
              <a:spcBef>
                <a:spcPts val="0"/>
              </a:spcBef>
              <a:spcAft>
                <a:spcPts val="0"/>
              </a:spcAft>
              <a:buSzPts val="1100"/>
              <a:buFont typeface="IBM Plex Mono"/>
              <a:buChar char="○"/>
              <a:defRPr sz="1100">
                <a:latin typeface="IBM Plex Mono"/>
                <a:ea typeface="IBM Plex Mono"/>
                <a:cs typeface="IBM Plex Mono"/>
                <a:sym typeface="IBM Plex Mono"/>
              </a:defRPr>
            </a:lvl5pPr>
            <a:lvl6pPr marL="2743200" lvl="5" indent="-298450">
              <a:spcBef>
                <a:spcPts val="0"/>
              </a:spcBef>
              <a:spcAft>
                <a:spcPts val="0"/>
              </a:spcAft>
              <a:buSzPts val="1100"/>
              <a:buFont typeface="IBM Plex Mono"/>
              <a:buChar char="■"/>
              <a:defRPr sz="1100">
                <a:latin typeface="IBM Plex Mono"/>
                <a:ea typeface="IBM Plex Mono"/>
                <a:cs typeface="IBM Plex Mono"/>
                <a:sym typeface="IBM Plex Mono"/>
              </a:defRPr>
            </a:lvl6pPr>
            <a:lvl7pPr marL="3200400" lvl="6" indent="-298450">
              <a:spcBef>
                <a:spcPts val="0"/>
              </a:spcBef>
              <a:spcAft>
                <a:spcPts val="0"/>
              </a:spcAft>
              <a:buSzPts val="1100"/>
              <a:buFont typeface="IBM Plex Mono"/>
              <a:buChar char="●"/>
              <a:defRPr sz="1100">
                <a:latin typeface="IBM Plex Mono"/>
                <a:ea typeface="IBM Plex Mono"/>
                <a:cs typeface="IBM Plex Mono"/>
                <a:sym typeface="IBM Plex Mono"/>
              </a:defRPr>
            </a:lvl7pPr>
            <a:lvl8pPr marL="3657600" lvl="7" indent="-298450">
              <a:spcBef>
                <a:spcPts val="0"/>
              </a:spcBef>
              <a:spcAft>
                <a:spcPts val="0"/>
              </a:spcAft>
              <a:buSzPts val="1100"/>
              <a:buFont typeface="IBM Plex Mono"/>
              <a:buChar char="○"/>
              <a:defRPr sz="1100">
                <a:latin typeface="IBM Plex Mono"/>
                <a:ea typeface="IBM Plex Mono"/>
                <a:cs typeface="IBM Plex Mono"/>
                <a:sym typeface="IBM Plex Mono"/>
              </a:defRPr>
            </a:lvl8pPr>
            <a:lvl9pPr marL="4114800" lvl="8" indent="-298450">
              <a:spcBef>
                <a:spcPts val="0"/>
              </a:spcBef>
              <a:spcAft>
                <a:spcPts val="0"/>
              </a:spcAft>
              <a:buSzPts val="1100"/>
              <a:buFont typeface="IBM Plex Mono"/>
              <a:buChar char="■"/>
              <a:defRPr sz="1100">
                <a:latin typeface="IBM Plex Mono"/>
                <a:ea typeface="IBM Plex Mono"/>
                <a:cs typeface="IBM Plex Mono"/>
                <a:sym typeface="IBM Plex Mono"/>
              </a:defRPr>
            </a:lvl9pPr>
          </a:lstStyle>
          <a:p>
            <a:endParaRPr/>
          </a:p>
        </p:txBody>
      </p:sp>
      <p:sp>
        <p:nvSpPr>
          <p:cNvPr id="94" name="Google Shape;94;p9"/>
          <p:cNvSpPr txBox="1">
            <a:spLocks noGrp="1"/>
          </p:cNvSpPr>
          <p:nvPr>
            <p:ph type="body" idx="2"/>
          </p:nvPr>
        </p:nvSpPr>
        <p:spPr>
          <a:xfrm>
            <a:off x="2776938" y="1403275"/>
            <a:ext cx="1798800" cy="3298200"/>
          </a:xfrm>
          <a:prstGeom prst="rect">
            <a:avLst/>
          </a:prstGeom>
        </p:spPr>
        <p:txBody>
          <a:bodyPr spcFirstLastPara="1" wrap="square" lIns="0" tIns="91425" rIns="0" bIns="0" anchor="t" anchorCtr="0">
            <a:noAutofit/>
          </a:bodyPr>
          <a:lstStyle>
            <a:lvl1pPr marL="457200" lvl="0" indent="-298450">
              <a:lnSpc>
                <a:spcPct val="200000"/>
              </a:lnSpc>
              <a:spcBef>
                <a:spcPts val="0"/>
              </a:spcBef>
              <a:spcAft>
                <a:spcPts val="0"/>
              </a:spcAft>
              <a:buSzPts val="1100"/>
              <a:buChar char="●"/>
              <a:defRPr sz="1100"/>
            </a:lvl1pPr>
            <a:lvl2pPr marL="914400" lvl="1" indent="-298450">
              <a:lnSpc>
                <a:spcPct val="200000"/>
              </a:lnSpc>
              <a:spcBef>
                <a:spcPts val="0"/>
              </a:spcBef>
              <a:spcAft>
                <a:spcPts val="0"/>
              </a:spcAft>
              <a:buSzPts val="1100"/>
              <a:buChar char="○"/>
              <a:defRPr sz="1100"/>
            </a:lvl2pPr>
            <a:lvl3pPr marL="1371600" lvl="2" indent="-298450">
              <a:lnSpc>
                <a:spcPct val="200000"/>
              </a:lnSpc>
              <a:spcBef>
                <a:spcPts val="0"/>
              </a:spcBef>
              <a:spcAft>
                <a:spcPts val="0"/>
              </a:spcAft>
              <a:buSzPts val="1100"/>
              <a:buChar char="■"/>
              <a:defRPr sz="1100"/>
            </a:lvl3pPr>
            <a:lvl4pPr marL="1828800" lvl="3" indent="-298450">
              <a:lnSpc>
                <a:spcPct val="200000"/>
              </a:lnSpc>
              <a:spcBef>
                <a:spcPts val="0"/>
              </a:spcBef>
              <a:spcAft>
                <a:spcPts val="0"/>
              </a:spcAft>
              <a:buSzPts val="1100"/>
              <a:buChar char="●"/>
              <a:defRPr sz="1100"/>
            </a:lvl4pPr>
            <a:lvl5pPr marL="2286000" lvl="4" indent="-298450">
              <a:lnSpc>
                <a:spcPct val="200000"/>
              </a:lnSpc>
              <a:spcBef>
                <a:spcPts val="0"/>
              </a:spcBef>
              <a:spcAft>
                <a:spcPts val="0"/>
              </a:spcAft>
              <a:buSzPts val="1100"/>
              <a:buChar char="○"/>
              <a:defRPr sz="1100"/>
            </a:lvl5pPr>
            <a:lvl6pPr marL="2743200" lvl="5" indent="-298450">
              <a:lnSpc>
                <a:spcPct val="200000"/>
              </a:lnSpc>
              <a:spcBef>
                <a:spcPts val="0"/>
              </a:spcBef>
              <a:spcAft>
                <a:spcPts val="0"/>
              </a:spcAft>
              <a:buSzPts val="1100"/>
              <a:buChar char="■"/>
              <a:defRPr sz="1100"/>
            </a:lvl6pPr>
            <a:lvl7pPr marL="3200400" lvl="6" indent="-298450">
              <a:lnSpc>
                <a:spcPct val="200000"/>
              </a:lnSpc>
              <a:spcBef>
                <a:spcPts val="0"/>
              </a:spcBef>
              <a:spcAft>
                <a:spcPts val="0"/>
              </a:spcAft>
              <a:buSzPts val="1100"/>
              <a:buChar char="●"/>
              <a:defRPr sz="1100"/>
            </a:lvl7pPr>
            <a:lvl8pPr marL="3657600" lvl="7" indent="-298450">
              <a:lnSpc>
                <a:spcPct val="200000"/>
              </a:lnSpc>
              <a:spcBef>
                <a:spcPts val="0"/>
              </a:spcBef>
              <a:spcAft>
                <a:spcPts val="0"/>
              </a:spcAft>
              <a:buSzPts val="1100"/>
              <a:buChar char="○"/>
              <a:defRPr sz="1100"/>
            </a:lvl8pPr>
            <a:lvl9pPr marL="4114800" lvl="8" indent="-298450">
              <a:lnSpc>
                <a:spcPct val="200000"/>
              </a:lnSpc>
              <a:spcBef>
                <a:spcPts val="0"/>
              </a:spcBef>
              <a:spcAft>
                <a:spcPts val="0"/>
              </a:spcAft>
              <a:buSzPts val="1100"/>
              <a:buChar char="■"/>
              <a:defRPr sz="1100"/>
            </a:lvl9pPr>
          </a:lstStyle>
          <a:p>
            <a:endParaRPr/>
          </a:p>
        </p:txBody>
      </p:sp>
      <p:sp>
        <p:nvSpPr>
          <p:cNvPr id="95" name="Google Shape;95;p9"/>
          <p:cNvSpPr txBox="1">
            <a:spLocks noGrp="1"/>
          </p:cNvSpPr>
          <p:nvPr>
            <p:ph type="body" idx="3"/>
          </p:nvPr>
        </p:nvSpPr>
        <p:spPr>
          <a:xfrm>
            <a:off x="4955375" y="1403275"/>
            <a:ext cx="1710000" cy="3298200"/>
          </a:xfrm>
          <a:prstGeom prst="rect">
            <a:avLst/>
          </a:prstGeom>
          <a:noFill/>
          <a:ln>
            <a:noFill/>
          </a:ln>
        </p:spPr>
        <p:txBody>
          <a:bodyPr spcFirstLastPara="1" wrap="square" lIns="0" tIns="91425" rIns="0" bIns="0" anchor="ctr" anchorCtr="0">
            <a:noAutofit/>
          </a:bodyPr>
          <a:lstStyle>
            <a:lvl1pPr marL="457200" lvl="0" indent="-298450">
              <a:lnSpc>
                <a:spcPct val="200000"/>
              </a:lnSpc>
              <a:spcBef>
                <a:spcPts val="0"/>
              </a:spcBef>
              <a:spcAft>
                <a:spcPts val="0"/>
              </a:spcAft>
              <a:buSzPts val="1100"/>
              <a:buFont typeface="IBM Plex Mono"/>
              <a:buChar char="●"/>
              <a:defRPr sz="1100">
                <a:latin typeface="IBM Plex Mono"/>
                <a:ea typeface="IBM Plex Mono"/>
                <a:cs typeface="IBM Plex Mono"/>
                <a:sym typeface="IBM Plex Mono"/>
              </a:defRPr>
            </a:lvl1pPr>
            <a:lvl2pPr marL="914400" lvl="1" indent="-298450">
              <a:lnSpc>
                <a:spcPct val="200000"/>
              </a:lnSpc>
              <a:spcBef>
                <a:spcPts val="0"/>
              </a:spcBef>
              <a:spcAft>
                <a:spcPts val="0"/>
              </a:spcAft>
              <a:buSzPts val="1100"/>
              <a:buFont typeface="IBM Plex Mono"/>
              <a:buChar char="○"/>
              <a:defRPr sz="1100">
                <a:latin typeface="IBM Plex Mono"/>
                <a:ea typeface="IBM Plex Mono"/>
                <a:cs typeface="IBM Plex Mono"/>
                <a:sym typeface="IBM Plex Mono"/>
              </a:defRPr>
            </a:lvl2pPr>
            <a:lvl3pPr marL="1371600" lvl="2" indent="-298450">
              <a:lnSpc>
                <a:spcPct val="200000"/>
              </a:lnSpc>
              <a:spcBef>
                <a:spcPts val="0"/>
              </a:spcBef>
              <a:spcAft>
                <a:spcPts val="0"/>
              </a:spcAft>
              <a:buSzPts val="1100"/>
              <a:buFont typeface="IBM Plex Mono"/>
              <a:buChar char="■"/>
              <a:defRPr sz="1100">
                <a:latin typeface="IBM Plex Mono"/>
                <a:ea typeface="IBM Plex Mono"/>
                <a:cs typeface="IBM Plex Mono"/>
                <a:sym typeface="IBM Plex Mono"/>
              </a:defRPr>
            </a:lvl3pPr>
            <a:lvl4pPr marL="1828800" lvl="3" indent="-298450">
              <a:lnSpc>
                <a:spcPct val="200000"/>
              </a:lnSpc>
              <a:spcBef>
                <a:spcPts val="0"/>
              </a:spcBef>
              <a:spcAft>
                <a:spcPts val="0"/>
              </a:spcAft>
              <a:buSzPts val="1100"/>
              <a:buFont typeface="IBM Plex Mono"/>
              <a:buChar char="●"/>
              <a:defRPr sz="1100">
                <a:latin typeface="IBM Plex Mono"/>
                <a:ea typeface="IBM Plex Mono"/>
                <a:cs typeface="IBM Plex Mono"/>
                <a:sym typeface="IBM Plex Mono"/>
              </a:defRPr>
            </a:lvl4pPr>
            <a:lvl5pPr marL="2286000" lvl="4" indent="-298450">
              <a:lnSpc>
                <a:spcPct val="200000"/>
              </a:lnSpc>
              <a:spcBef>
                <a:spcPts val="0"/>
              </a:spcBef>
              <a:spcAft>
                <a:spcPts val="0"/>
              </a:spcAft>
              <a:buSzPts val="1100"/>
              <a:buFont typeface="IBM Plex Mono"/>
              <a:buChar char="○"/>
              <a:defRPr sz="1100">
                <a:latin typeface="IBM Plex Mono"/>
                <a:ea typeface="IBM Plex Mono"/>
                <a:cs typeface="IBM Plex Mono"/>
                <a:sym typeface="IBM Plex Mono"/>
              </a:defRPr>
            </a:lvl5pPr>
            <a:lvl6pPr marL="2743200" lvl="5" indent="-298450">
              <a:lnSpc>
                <a:spcPct val="200000"/>
              </a:lnSpc>
              <a:spcBef>
                <a:spcPts val="0"/>
              </a:spcBef>
              <a:spcAft>
                <a:spcPts val="0"/>
              </a:spcAft>
              <a:buSzPts val="1100"/>
              <a:buFont typeface="IBM Plex Mono"/>
              <a:buChar char="■"/>
              <a:defRPr sz="1100">
                <a:latin typeface="IBM Plex Mono"/>
                <a:ea typeface="IBM Plex Mono"/>
                <a:cs typeface="IBM Plex Mono"/>
                <a:sym typeface="IBM Plex Mono"/>
              </a:defRPr>
            </a:lvl6pPr>
            <a:lvl7pPr marL="3200400" lvl="6" indent="-298450">
              <a:lnSpc>
                <a:spcPct val="200000"/>
              </a:lnSpc>
              <a:spcBef>
                <a:spcPts val="0"/>
              </a:spcBef>
              <a:spcAft>
                <a:spcPts val="0"/>
              </a:spcAft>
              <a:buSzPts val="1100"/>
              <a:buFont typeface="IBM Plex Mono"/>
              <a:buChar char="●"/>
              <a:defRPr sz="1100">
                <a:latin typeface="IBM Plex Mono"/>
                <a:ea typeface="IBM Plex Mono"/>
                <a:cs typeface="IBM Plex Mono"/>
                <a:sym typeface="IBM Plex Mono"/>
              </a:defRPr>
            </a:lvl7pPr>
            <a:lvl8pPr marL="3657600" lvl="7" indent="-298450">
              <a:lnSpc>
                <a:spcPct val="200000"/>
              </a:lnSpc>
              <a:spcBef>
                <a:spcPts val="0"/>
              </a:spcBef>
              <a:spcAft>
                <a:spcPts val="0"/>
              </a:spcAft>
              <a:buSzPts val="1100"/>
              <a:buFont typeface="IBM Plex Mono"/>
              <a:buChar char="○"/>
              <a:defRPr sz="1100">
                <a:latin typeface="IBM Plex Mono"/>
                <a:ea typeface="IBM Plex Mono"/>
                <a:cs typeface="IBM Plex Mono"/>
                <a:sym typeface="IBM Plex Mono"/>
              </a:defRPr>
            </a:lvl8pPr>
            <a:lvl9pPr marL="4114800" lvl="8" indent="-298450">
              <a:lnSpc>
                <a:spcPct val="200000"/>
              </a:lnSpc>
              <a:spcBef>
                <a:spcPts val="0"/>
              </a:spcBef>
              <a:spcAft>
                <a:spcPts val="0"/>
              </a:spcAft>
              <a:buSzPts val="1100"/>
              <a:buFont typeface="IBM Plex Mono"/>
              <a:buChar char="■"/>
              <a:defRPr sz="1100">
                <a:latin typeface="IBM Plex Mono"/>
                <a:ea typeface="IBM Plex Mono"/>
                <a:cs typeface="IBM Plex Mono"/>
                <a:sym typeface="IBM Plex Mono"/>
              </a:defRPr>
            </a:lvl9pPr>
          </a:lstStyle>
          <a:p>
            <a:endParaRPr/>
          </a:p>
        </p:txBody>
      </p:sp>
      <p:sp>
        <p:nvSpPr>
          <p:cNvPr id="96" name="Google Shape;96;p9"/>
          <p:cNvSpPr txBox="1">
            <a:spLocks noGrp="1"/>
          </p:cNvSpPr>
          <p:nvPr>
            <p:ph type="body" idx="4"/>
          </p:nvPr>
        </p:nvSpPr>
        <p:spPr>
          <a:xfrm>
            <a:off x="7147560" y="1403275"/>
            <a:ext cx="1641600" cy="3298200"/>
          </a:xfrm>
          <a:prstGeom prst="rect">
            <a:avLst/>
          </a:prstGeom>
          <a:noFill/>
          <a:ln>
            <a:noFill/>
          </a:ln>
        </p:spPr>
        <p:txBody>
          <a:bodyPr spcFirstLastPara="1" wrap="square" lIns="0" tIns="91425" rIns="0" bIns="0" anchor="ctr" anchorCtr="0">
            <a:noAutofit/>
          </a:bodyPr>
          <a:lstStyle>
            <a:lvl1pPr marL="457200" lvl="0" indent="-298450">
              <a:lnSpc>
                <a:spcPct val="200000"/>
              </a:lnSpc>
              <a:spcBef>
                <a:spcPts val="0"/>
              </a:spcBef>
              <a:spcAft>
                <a:spcPts val="0"/>
              </a:spcAft>
              <a:buSzPts val="1100"/>
              <a:buFont typeface="IBM Plex Mono"/>
              <a:buChar char="●"/>
              <a:defRPr sz="1100">
                <a:latin typeface="IBM Plex Mono"/>
                <a:ea typeface="IBM Plex Mono"/>
                <a:cs typeface="IBM Plex Mono"/>
                <a:sym typeface="IBM Plex Mono"/>
              </a:defRPr>
            </a:lvl1pPr>
            <a:lvl2pPr marL="914400" lvl="1" indent="-298450">
              <a:lnSpc>
                <a:spcPct val="200000"/>
              </a:lnSpc>
              <a:spcBef>
                <a:spcPts val="0"/>
              </a:spcBef>
              <a:spcAft>
                <a:spcPts val="0"/>
              </a:spcAft>
              <a:buSzPts val="1100"/>
              <a:buFont typeface="IBM Plex Mono"/>
              <a:buChar char="○"/>
              <a:defRPr sz="1100">
                <a:latin typeface="IBM Plex Mono"/>
                <a:ea typeface="IBM Plex Mono"/>
                <a:cs typeface="IBM Plex Mono"/>
                <a:sym typeface="IBM Plex Mono"/>
              </a:defRPr>
            </a:lvl2pPr>
            <a:lvl3pPr marL="1371600" lvl="2" indent="-298450">
              <a:lnSpc>
                <a:spcPct val="200000"/>
              </a:lnSpc>
              <a:spcBef>
                <a:spcPts val="0"/>
              </a:spcBef>
              <a:spcAft>
                <a:spcPts val="0"/>
              </a:spcAft>
              <a:buSzPts val="1100"/>
              <a:buFont typeface="IBM Plex Mono"/>
              <a:buChar char="■"/>
              <a:defRPr sz="1100">
                <a:latin typeface="IBM Plex Mono"/>
                <a:ea typeface="IBM Plex Mono"/>
                <a:cs typeface="IBM Plex Mono"/>
                <a:sym typeface="IBM Plex Mono"/>
              </a:defRPr>
            </a:lvl3pPr>
            <a:lvl4pPr marL="1828800" lvl="3" indent="-298450">
              <a:lnSpc>
                <a:spcPct val="200000"/>
              </a:lnSpc>
              <a:spcBef>
                <a:spcPts val="0"/>
              </a:spcBef>
              <a:spcAft>
                <a:spcPts val="0"/>
              </a:spcAft>
              <a:buSzPts val="1100"/>
              <a:buFont typeface="IBM Plex Mono"/>
              <a:buChar char="●"/>
              <a:defRPr sz="1100">
                <a:latin typeface="IBM Plex Mono"/>
                <a:ea typeface="IBM Plex Mono"/>
                <a:cs typeface="IBM Plex Mono"/>
                <a:sym typeface="IBM Plex Mono"/>
              </a:defRPr>
            </a:lvl4pPr>
            <a:lvl5pPr marL="2286000" lvl="4" indent="-298450">
              <a:lnSpc>
                <a:spcPct val="200000"/>
              </a:lnSpc>
              <a:spcBef>
                <a:spcPts val="0"/>
              </a:spcBef>
              <a:spcAft>
                <a:spcPts val="0"/>
              </a:spcAft>
              <a:buSzPts val="1100"/>
              <a:buFont typeface="IBM Plex Mono"/>
              <a:buChar char="○"/>
              <a:defRPr sz="1100">
                <a:latin typeface="IBM Plex Mono"/>
                <a:ea typeface="IBM Plex Mono"/>
                <a:cs typeface="IBM Plex Mono"/>
                <a:sym typeface="IBM Plex Mono"/>
              </a:defRPr>
            </a:lvl5pPr>
            <a:lvl6pPr marL="2743200" lvl="5" indent="-298450">
              <a:lnSpc>
                <a:spcPct val="200000"/>
              </a:lnSpc>
              <a:spcBef>
                <a:spcPts val="0"/>
              </a:spcBef>
              <a:spcAft>
                <a:spcPts val="0"/>
              </a:spcAft>
              <a:buSzPts val="1100"/>
              <a:buFont typeface="IBM Plex Mono"/>
              <a:buChar char="■"/>
              <a:defRPr sz="1100">
                <a:latin typeface="IBM Plex Mono"/>
                <a:ea typeface="IBM Plex Mono"/>
                <a:cs typeface="IBM Plex Mono"/>
                <a:sym typeface="IBM Plex Mono"/>
              </a:defRPr>
            </a:lvl6pPr>
            <a:lvl7pPr marL="3200400" lvl="6" indent="-298450">
              <a:lnSpc>
                <a:spcPct val="200000"/>
              </a:lnSpc>
              <a:spcBef>
                <a:spcPts val="0"/>
              </a:spcBef>
              <a:spcAft>
                <a:spcPts val="0"/>
              </a:spcAft>
              <a:buSzPts val="1100"/>
              <a:buFont typeface="IBM Plex Mono"/>
              <a:buChar char="●"/>
              <a:defRPr sz="1100">
                <a:latin typeface="IBM Plex Mono"/>
                <a:ea typeface="IBM Plex Mono"/>
                <a:cs typeface="IBM Plex Mono"/>
                <a:sym typeface="IBM Plex Mono"/>
              </a:defRPr>
            </a:lvl7pPr>
            <a:lvl8pPr marL="3657600" lvl="7" indent="-298450">
              <a:lnSpc>
                <a:spcPct val="200000"/>
              </a:lnSpc>
              <a:spcBef>
                <a:spcPts val="0"/>
              </a:spcBef>
              <a:spcAft>
                <a:spcPts val="0"/>
              </a:spcAft>
              <a:buSzPts val="1100"/>
              <a:buFont typeface="IBM Plex Mono"/>
              <a:buChar char="○"/>
              <a:defRPr sz="1100">
                <a:latin typeface="IBM Plex Mono"/>
                <a:ea typeface="IBM Plex Mono"/>
                <a:cs typeface="IBM Plex Mono"/>
                <a:sym typeface="IBM Plex Mono"/>
              </a:defRPr>
            </a:lvl8pPr>
            <a:lvl9pPr marL="4114800" lvl="8" indent="-298450">
              <a:lnSpc>
                <a:spcPct val="200000"/>
              </a:lnSpc>
              <a:spcBef>
                <a:spcPts val="0"/>
              </a:spcBef>
              <a:spcAft>
                <a:spcPts val="0"/>
              </a:spcAft>
              <a:buSzPts val="1100"/>
              <a:buFont typeface="IBM Plex Mono"/>
              <a:buChar char="■"/>
              <a:defRPr sz="1100">
                <a:latin typeface="IBM Plex Mono"/>
                <a:ea typeface="IBM Plex Mono"/>
                <a:cs typeface="IBM Plex Mono"/>
                <a:sym typeface="IBM Plex Mono"/>
              </a:defRPr>
            </a:lvl9pPr>
          </a:lstStyle>
          <a:p>
            <a:endParaRPr/>
          </a:p>
        </p:txBody>
      </p:sp>
      <p:sp>
        <p:nvSpPr>
          <p:cNvPr id="97" name="Google Shape;97;p9"/>
          <p:cNvSpPr txBox="1">
            <a:spLocks noGrp="1"/>
          </p:cNvSpPr>
          <p:nvPr>
            <p:ph type="subTitle" idx="5"/>
          </p:nvPr>
        </p:nvSpPr>
        <p:spPr>
          <a:xfrm>
            <a:off x="2655800" y="702100"/>
            <a:ext cx="1581000" cy="6456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1800"/>
              <a:buNone/>
              <a:defRPr sz="1800">
                <a:solidFill>
                  <a:schemeClr val="accent3"/>
                </a:solidFill>
              </a:defRPr>
            </a:lvl1pPr>
            <a:lvl2pPr lvl="1">
              <a:spcBef>
                <a:spcPts val="0"/>
              </a:spcBef>
              <a:spcAft>
                <a:spcPts val="0"/>
              </a:spcAft>
              <a:buClr>
                <a:schemeClr val="accent3"/>
              </a:buClr>
              <a:buSzPts val="1800"/>
              <a:buNone/>
              <a:defRPr sz="1800">
                <a:solidFill>
                  <a:schemeClr val="accent3"/>
                </a:solidFill>
              </a:defRPr>
            </a:lvl2pPr>
            <a:lvl3pPr lvl="2">
              <a:spcBef>
                <a:spcPts val="0"/>
              </a:spcBef>
              <a:spcAft>
                <a:spcPts val="0"/>
              </a:spcAft>
              <a:buClr>
                <a:schemeClr val="accent3"/>
              </a:buClr>
              <a:buSzPts val="1800"/>
              <a:buNone/>
              <a:defRPr sz="1800">
                <a:solidFill>
                  <a:schemeClr val="accent3"/>
                </a:solidFill>
              </a:defRPr>
            </a:lvl3pPr>
            <a:lvl4pPr lvl="3">
              <a:spcBef>
                <a:spcPts val="0"/>
              </a:spcBef>
              <a:spcAft>
                <a:spcPts val="0"/>
              </a:spcAft>
              <a:buClr>
                <a:schemeClr val="accent3"/>
              </a:buClr>
              <a:buSzPts val="1800"/>
              <a:buNone/>
              <a:defRPr sz="1800">
                <a:solidFill>
                  <a:schemeClr val="accent3"/>
                </a:solidFill>
              </a:defRPr>
            </a:lvl4pPr>
            <a:lvl5pPr lvl="4">
              <a:spcBef>
                <a:spcPts val="0"/>
              </a:spcBef>
              <a:spcAft>
                <a:spcPts val="0"/>
              </a:spcAft>
              <a:buClr>
                <a:schemeClr val="accent3"/>
              </a:buClr>
              <a:buSzPts val="1800"/>
              <a:buNone/>
              <a:defRPr sz="1800">
                <a:solidFill>
                  <a:schemeClr val="accent3"/>
                </a:solidFill>
              </a:defRPr>
            </a:lvl5pPr>
            <a:lvl6pPr lvl="5">
              <a:spcBef>
                <a:spcPts val="0"/>
              </a:spcBef>
              <a:spcAft>
                <a:spcPts val="0"/>
              </a:spcAft>
              <a:buClr>
                <a:schemeClr val="accent3"/>
              </a:buClr>
              <a:buSzPts val="1800"/>
              <a:buNone/>
              <a:defRPr sz="1800">
                <a:solidFill>
                  <a:schemeClr val="accent3"/>
                </a:solidFill>
              </a:defRPr>
            </a:lvl6pPr>
            <a:lvl7pPr lvl="6">
              <a:spcBef>
                <a:spcPts val="0"/>
              </a:spcBef>
              <a:spcAft>
                <a:spcPts val="0"/>
              </a:spcAft>
              <a:buClr>
                <a:schemeClr val="accent3"/>
              </a:buClr>
              <a:buSzPts val="1800"/>
              <a:buNone/>
              <a:defRPr sz="1800">
                <a:solidFill>
                  <a:schemeClr val="accent3"/>
                </a:solidFill>
              </a:defRPr>
            </a:lvl7pPr>
            <a:lvl8pPr lvl="7">
              <a:spcBef>
                <a:spcPts val="0"/>
              </a:spcBef>
              <a:spcAft>
                <a:spcPts val="0"/>
              </a:spcAft>
              <a:buClr>
                <a:schemeClr val="accent3"/>
              </a:buClr>
              <a:buSzPts val="1800"/>
              <a:buNone/>
              <a:defRPr sz="1800">
                <a:solidFill>
                  <a:schemeClr val="accent3"/>
                </a:solidFill>
              </a:defRPr>
            </a:lvl8pPr>
            <a:lvl9pPr lvl="8">
              <a:spcBef>
                <a:spcPts val="0"/>
              </a:spcBef>
              <a:spcAft>
                <a:spcPts val="0"/>
              </a:spcAft>
              <a:buClr>
                <a:schemeClr val="accent3"/>
              </a:buClr>
              <a:buSzPts val="1800"/>
              <a:buNone/>
              <a:defRPr sz="1800">
                <a:solidFill>
                  <a:schemeClr val="accent3"/>
                </a:solidFill>
              </a:defRPr>
            </a:lvl9pPr>
          </a:lstStyle>
          <a:p>
            <a:endParaRPr/>
          </a:p>
        </p:txBody>
      </p:sp>
      <p:sp>
        <p:nvSpPr>
          <p:cNvPr id="98" name="Google Shape;98;p9"/>
          <p:cNvSpPr txBox="1">
            <a:spLocks noGrp="1"/>
          </p:cNvSpPr>
          <p:nvPr>
            <p:ph type="subTitle" idx="6"/>
          </p:nvPr>
        </p:nvSpPr>
        <p:spPr>
          <a:xfrm>
            <a:off x="4823475" y="702100"/>
            <a:ext cx="1581000" cy="6456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1800"/>
              <a:buNone/>
              <a:defRPr sz="1800">
                <a:solidFill>
                  <a:schemeClr val="accent3"/>
                </a:solidFill>
              </a:defRPr>
            </a:lvl1pPr>
            <a:lvl2pPr lvl="1">
              <a:spcBef>
                <a:spcPts val="0"/>
              </a:spcBef>
              <a:spcAft>
                <a:spcPts val="0"/>
              </a:spcAft>
              <a:buClr>
                <a:schemeClr val="accent3"/>
              </a:buClr>
              <a:buSzPts val="1800"/>
              <a:buNone/>
              <a:defRPr sz="1800">
                <a:solidFill>
                  <a:schemeClr val="accent3"/>
                </a:solidFill>
              </a:defRPr>
            </a:lvl2pPr>
            <a:lvl3pPr lvl="2">
              <a:spcBef>
                <a:spcPts val="0"/>
              </a:spcBef>
              <a:spcAft>
                <a:spcPts val="0"/>
              </a:spcAft>
              <a:buClr>
                <a:schemeClr val="accent3"/>
              </a:buClr>
              <a:buSzPts val="1800"/>
              <a:buNone/>
              <a:defRPr sz="1800">
                <a:solidFill>
                  <a:schemeClr val="accent3"/>
                </a:solidFill>
              </a:defRPr>
            </a:lvl3pPr>
            <a:lvl4pPr lvl="3">
              <a:spcBef>
                <a:spcPts val="0"/>
              </a:spcBef>
              <a:spcAft>
                <a:spcPts val="0"/>
              </a:spcAft>
              <a:buClr>
                <a:schemeClr val="accent3"/>
              </a:buClr>
              <a:buSzPts val="1800"/>
              <a:buNone/>
              <a:defRPr sz="1800">
                <a:solidFill>
                  <a:schemeClr val="accent3"/>
                </a:solidFill>
              </a:defRPr>
            </a:lvl4pPr>
            <a:lvl5pPr lvl="4">
              <a:spcBef>
                <a:spcPts val="0"/>
              </a:spcBef>
              <a:spcAft>
                <a:spcPts val="0"/>
              </a:spcAft>
              <a:buClr>
                <a:schemeClr val="accent3"/>
              </a:buClr>
              <a:buSzPts val="1800"/>
              <a:buNone/>
              <a:defRPr sz="1800">
                <a:solidFill>
                  <a:schemeClr val="accent3"/>
                </a:solidFill>
              </a:defRPr>
            </a:lvl5pPr>
            <a:lvl6pPr lvl="5">
              <a:spcBef>
                <a:spcPts val="0"/>
              </a:spcBef>
              <a:spcAft>
                <a:spcPts val="0"/>
              </a:spcAft>
              <a:buClr>
                <a:schemeClr val="accent3"/>
              </a:buClr>
              <a:buSzPts val="1800"/>
              <a:buNone/>
              <a:defRPr sz="1800">
                <a:solidFill>
                  <a:schemeClr val="accent3"/>
                </a:solidFill>
              </a:defRPr>
            </a:lvl6pPr>
            <a:lvl7pPr lvl="6">
              <a:spcBef>
                <a:spcPts val="0"/>
              </a:spcBef>
              <a:spcAft>
                <a:spcPts val="0"/>
              </a:spcAft>
              <a:buClr>
                <a:schemeClr val="accent3"/>
              </a:buClr>
              <a:buSzPts val="1800"/>
              <a:buNone/>
              <a:defRPr sz="1800">
                <a:solidFill>
                  <a:schemeClr val="accent3"/>
                </a:solidFill>
              </a:defRPr>
            </a:lvl7pPr>
            <a:lvl8pPr lvl="7">
              <a:spcBef>
                <a:spcPts val="0"/>
              </a:spcBef>
              <a:spcAft>
                <a:spcPts val="0"/>
              </a:spcAft>
              <a:buClr>
                <a:schemeClr val="accent3"/>
              </a:buClr>
              <a:buSzPts val="1800"/>
              <a:buNone/>
              <a:defRPr sz="1800">
                <a:solidFill>
                  <a:schemeClr val="accent3"/>
                </a:solidFill>
              </a:defRPr>
            </a:lvl8pPr>
            <a:lvl9pPr lvl="8">
              <a:spcBef>
                <a:spcPts val="0"/>
              </a:spcBef>
              <a:spcAft>
                <a:spcPts val="0"/>
              </a:spcAft>
              <a:buClr>
                <a:schemeClr val="accent3"/>
              </a:buClr>
              <a:buSzPts val="1800"/>
              <a:buNone/>
              <a:defRPr sz="1800">
                <a:solidFill>
                  <a:schemeClr val="accent3"/>
                </a:solidFill>
              </a:defRPr>
            </a:lvl9pPr>
          </a:lstStyle>
          <a:p>
            <a:endParaRPr/>
          </a:p>
        </p:txBody>
      </p:sp>
      <p:sp>
        <p:nvSpPr>
          <p:cNvPr id="99" name="Google Shape;99;p9"/>
          <p:cNvSpPr txBox="1">
            <a:spLocks noGrp="1"/>
          </p:cNvSpPr>
          <p:nvPr>
            <p:ph type="subTitle" idx="7"/>
          </p:nvPr>
        </p:nvSpPr>
        <p:spPr>
          <a:xfrm>
            <a:off x="6991150" y="702100"/>
            <a:ext cx="1581000" cy="6456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1800"/>
              <a:buNone/>
              <a:defRPr sz="1800">
                <a:solidFill>
                  <a:schemeClr val="accent3"/>
                </a:solidFill>
              </a:defRPr>
            </a:lvl1pPr>
            <a:lvl2pPr lvl="1">
              <a:spcBef>
                <a:spcPts val="0"/>
              </a:spcBef>
              <a:spcAft>
                <a:spcPts val="0"/>
              </a:spcAft>
              <a:buClr>
                <a:schemeClr val="accent3"/>
              </a:buClr>
              <a:buSzPts val="1800"/>
              <a:buNone/>
              <a:defRPr sz="1800">
                <a:solidFill>
                  <a:schemeClr val="accent3"/>
                </a:solidFill>
              </a:defRPr>
            </a:lvl2pPr>
            <a:lvl3pPr lvl="2">
              <a:spcBef>
                <a:spcPts val="0"/>
              </a:spcBef>
              <a:spcAft>
                <a:spcPts val="0"/>
              </a:spcAft>
              <a:buClr>
                <a:schemeClr val="accent3"/>
              </a:buClr>
              <a:buSzPts val="1800"/>
              <a:buNone/>
              <a:defRPr sz="1800">
                <a:solidFill>
                  <a:schemeClr val="accent3"/>
                </a:solidFill>
              </a:defRPr>
            </a:lvl3pPr>
            <a:lvl4pPr lvl="3">
              <a:spcBef>
                <a:spcPts val="0"/>
              </a:spcBef>
              <a:spcAft>
                <a:spcPts val="0"/>
              </a:spcAft>
              <a:buClr>
                <a:schemeClr val="accent3"/>
              </a:buClr>
              <a:buSzPts val="1800"/>
              <a:buNone/>
              <a:defRPr sz="1800">
                <a:solidFill>
                  <a:schemeClr val="accent3"/>
                </a:solidFill>
              </a:defRPr>
            </a:lvl4pPr>
            <a:lvl5pPr lvl="4">
              <a:spcBef>
                <a:spcPts val="0"/>
              </a:spcBef>
              <a:spcAft>
                <a:spcPts val="0"/>
              </a:spcAft>
              <a:buClr>
                <a:schemeClr val="accent3"/>
              </a:buClr>
              <a:buSzPts val="1800"/>
              <a:buNone/>
              <a:defRPr sz="1800">
                <a:solidFill>
                  <a:schemeClr val="accent3"/>
                </a:solidFill>
              </a:defRPr>
            </a:lvl5pPr>
            <a:lvl6pPr lvl="5">
              <a:spcBef>
                <a:spcPts val="0"/>
              </a:spcBef>
              <a:spcAft>
                <a:spcPts val="0"/>
              </a:spcAft>
              <a:buClr>
                <a:schemeClr val="accent3"/>
              </a:buClr>
              <a:buSzPts val="1800"/>
              <a:buNone/>
              <a:defRPr sz="1800">
                <a:solidFill>
                  <a:schemeClr val="accent3"/>
                </a:solidFill>
              </a:defRPr>
            </a:lvl6pPr>
            <a:lvl7pPr lvl="6">
              <a:spcBef>
                <a:spcPts val="0"/>
              </a:spcBef>
              <a:spcAft>
                <a:spcPts val="0"/>
              </a:spcAft>
              <a:buClr>
                <a:schemeClr val="accent3"/>
              </a:buClr>
              <a:buSzPts val="1800"/>
              <a:buNone/>
              <a:defRPr sz="1800">
                <a:solidFill>
                  <a:schemeClr val="accent3"/>
                </a:solidFill>
              </a:defRPr>
            </a:lvl7pPr>
            <a:lvl8pPr lvl="7">
              <a:spcBef>
                <a:spcPts val="0"/>
              </a:spcBef>
              <a:spcAft>
                <a:spcPts val="0"/>
              </a:spcAft>
              <a:buClr>
                <a:schemeClr val="accent3"/>
              </a:buClr>
              <a:buSzPts val="1800"/>
              <a:buNone/>
              <a:defRPr sz="1800">
                <a:solidFill>
                  <a:schemeClr val="accent3"/>
                </a:solidFill>
              </a:defRPr>
            </a:lvl8pPr>
            <a:lvl9pPr lvl="8">
              <a:spcBef>
                <a:spcPts val="0"/>
              </a:spcBef>
              <a:spcAft>
                <a:spcPts val="0"/>
              </a:spcAft>
              <a:buClr>
                <a:schemeClr val="accent3"/>
              </a:buClr>
              <a:buSzPts val="1800"/>
              <a:buNone/>
              <a:defRPr sz="1800">
                <a:solidFill>
                  <a:schemeClr val="accent3"/>
                </a:solidFill>
              </a:defRPr>
            </a:lvl9pPr>
          </a:lstStyle>
          <a:p>
            <a:endParaRPr/>
          </a:p>
        </p:txBody>
      </p:sp>
      <p:sp>
        <p:nvSpPr>
          <p:cNvPr id="100" name="Google Shape;100;p9"/>
          <p:cNvSpPr txBox="1">
            <a:spLocks noGrp="1"/>
          </p:cNvSpPr>
          <p:nvPr>
            <p:ph type="sldNum" idx="12"/>
          </p:nvPr>
        </p:nvSpPr>
        <p:spPr>
          <a:xfrm>
            <a:off x="7624125" y="4852475"/>
            <a:ext cx="1470900" cy="192900"/>
          </a:xfrm>
          <a:prstGeom prst="rect">
            <a:avLst/>
          </a:prstGeom>
        </p:spPr>
        <p:txBody>
          <a:bodyPr spcFirstLastPara="1" wrap="square" lIns="91425" tIns="91425" rIns="91425" bIns="91425" anchor="ctr" anchorCtr="0">
            <a:noAutofit/>
          </a:bodyPr>
          <a:lstStyle>
            <a:lvl1pPr lvl="0" algn="r" rtl="0">
              <a:buNone/>
              <a:defRPr>
                <a:solidFill>
                  <a:schemeClr val="dk1"/>
                </a:solidFill>
              </a:defRPr>
            </a:lvl1pPr>
            <a:lvl2pPr lvl="1" algn="r" rtl="0">
              <a:buNone/>
              <a:defRPr>
                <a:solidFill>
                  <a:schemeClr val="dk1"/>
                </a:solidFill>
              </a:defRPr>
            </a:lvl2pPr>
            <a:lvl3pPr lvl="2" algn="r" rtl="0">
              <a:buNone/>
              <a:defRPr>
                <a:solidFill>
                  <a:schemeClr val="dk1"/>
                </a:solidFill>
              </a:defRPr>
            </a:lvl3pPr>
            <a:lvl4pPr lvl="3" algn="r" rtl="0">
              <a:buNone/>
              <a:defRPr>
                <a:solidFill>
                  <a:schemeClr val="dk1"/>
                </a:solidFill>
              </a:defRPr>
            </a:lvl4pPr>
            <a:lvl5pPr lvl="4" algn="r" rtl="0">
              <a:buNone/>
              <a:defRPr>
                <a:solidFill>
                  <a:schemeClr val="dk1"/>
                </a:solidFill>
              </a:defRPr>
            </a:lvl5pPr>
            <a:lvl6pPr lvl="5" algn="r" rtl="0">
              <a:buNone/>
              <a:defRPr>
                <a:solidFill>
                  <a:schemeClr val="dk1"/>
                </a:solidFill>
              </a:defRPr>
            </a:lvl6pPr>
            <a:lvl7pPr lvl="6" algn="r" rtl="0">
              <a:buNone/>
              <a:defRPr>
                <a:solidFill>
                  <a:schemeClr val="dk1"/>
                </a:solidFill>
              </a:defRPr>
            </a:lvl7pPr>
            <a:lvl8pPr lvl="7" algn="r" rtl="0">
              <a:buNone/>
              <a:defRPr>
                <a:solidFill>
                  <a:schemeClr val="dk1"/>
                </a:solidFill>
              </a:defRPr>
            </a:lvl8pPr>
            <a:lvl9pPr lvl="8" algn="r"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9"/>
          <p:cNvSpPr txBox="1">
            <a:spLocks noGrp="1"/>
          </p:cNvSpPr>
          <p:nvPr>
            <p:ph type="body" idx="8"/>
          </p:nvPr>
        </p:nvSpPr>
        <p:spPr>
          <a:xfrm>
            <a:off x="49550" y="4794775"/>
            <a:ext cx="2032800" cy="262500"/>
          </a:xfrm>
          <a:prstGeom prst="rect">
            <a:avLst/>
          </a:prstGeom>
          <a:noFill/>
          <a:ln>
            <a:noFill/>
          </a:ln>
        </p:spPr>
        <p:txBody>
          <a:bodyPr spcFirstLastPara="1" wrap="square" lIns="91425" tIns="91425" rIns="91425" bIns="91425"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ep by Step 1">
  <p:cSld name="CUSTOM_19">
    <p:spTree>
      <p:nvGrpSpPr>
        <p:cNvPr id="1" name="Shape 102"/>
        <p:cNvGrpSpPr/>
        <p:nvPr/>
      </p:nvGrpSpPr>
      <p:grpSpPr>
        <a:xfrm>
          <a:off x="0" y="0"/>
          <a:ext cx="0" cy="0"/>
          <a:chOff x="0" y="0"/>
          <a:chExt cx="0" cy="0"/>
        </a:xfrm>
      </p:grpSpPr>
      <p:sp>
        <p:nvSpPr>
          <p:cNvPr id="103" name="Google Shape;103;p10"/>
          <p:cNvSpPr txBox="1">
            <a:spLocks noGrp="1"/>
          </p:cNvSpPr>
          <p:nvPr>
            <p:ph type="body" idx="1"/>
          </p:nvPr>
        </p:nvSpPr>
        <p:spPr>
          <a:xfrm>
            <a:off x="269588" y="1808975"/>
            <a:ext cx="1967100" cy="969300"/>
          </a:xfrm>
          <a:prstGeom prst="rect">
            <a:avLst/>
          </a:prstGeom>
        </p:spPr>
        <p:txBody>
          <a:bodyPr spcFirstLastPara="1" wrap="square" lIns="0" tIns="91425" rIns="0" bIns="0"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04" name="Google Shape;104;p10"/>
          <p:cNvSpPr txBox="1">
            <a:spLocks noGrp="1"/>
          </p:cNvSpPr>
          <p:nvPr>
            <p:ph type="subTitle" idx="2"/>
          </p:nvPr>
        </p:nvSpPr>
        <p:spPr>
          <a:xfrm>
            <a:off x="181700" y="1223975"/>
            <a:ext cx="1581000" cy="66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3000"/>
              <a:buNone/>
              <a:defRPr sz="3000">
                <a:solidFill>
                  <a:schemeClr val="accent3"/>
                </a:solidFill>
              </a:defRPr>
            </a:lvl1pPr>
            <a:lvl2pPr lvl="1">
              <a:spcBef>
                <a:spcPts val="0"/>
              </a:spcBef>
              <a:spcAft>
                <a:spcPts val="0"/>
              </a:spcAft>
              <a:buClr>
                <a:schemeClr val="accent3"/>
              </a:buClr>
              <a:buSzPts val="3000"/>
              <a:buNone/>
              <a:defRPr sz="3000">
                <a:solidFill>
                  <a:schemeClr val="accent3"/>
                </a:solidFill>
              </a:defRPr>
            </a:lvl2pPr>
            <a:lvl3pPr lvl="2">
              <a:spcBef>
                <a:spcPts val="0"/>
              </a:spcBef>
              <a:spcAft>
                <a:spcPts val="0"/>
              </a:spcAft>
              <a:buClr>
                <a:schemeClr val="accent3"/>
              </a:buClr>
              <a:buSzPts val="3000"/>
              <a:buNone/>
              <a:defRPr sz="3000">
                <a:solidFill>
                  <a:schemeClr val="accent3"/>
                </a:solidFill>
              </a:defRPr>
            </a:lvl3pPr>
            <a:lvl4pPr lvl="3">
              <a:spcBef>
                <a:spcPts val="0"/>
              </a:spcBef>
              <a:spcAft>
                <a:spcPts val="0"/>
              </a:spcAft>
              <a:buClr>
                <a:schemeClr val="accent3"/>
              </a:buClr>
              <a:buSzPts val="3000"/>
              <a:buNone/>
              <a:defRPr sz="3000">
                <a:solidFill>
                  <a:schemeClr val="accent3"/>
                </a:solidFill>
              </a:defRPr>
            </a:lvl4pPr>
            <a:lvl5pPr lvl="4">
              <a:spcBef>
                <a:spcPts val="0"/>
              </a:spcBef>
              <a:spcAft>
                <a:spcPts val="0"/>
              </a:spcAft>
              <a:buClr>
                <a:schemeClr val="accent3"/>
              </a:buClr>
              <a:buSzPts val="3000"/>
              <a:buNone/>
              <a:defRPr sz="3000">
                <a:solidFill>
                  <a:schemeClr val="accent3"/>
                </a:solidFill>
              </a:defRPr>
            </a:lvl5pPr>
            <a:lvl6pPr lvl="5">
              <a:spcBef>
                <a:spcPts val="0"/>
              </a:spcBef>
              <a:spcAft>
                <a:spcPts val="0"/>
              </a:spcAft>
              <a:buClr>
                <a:schemeClr val="accent3"/>
              </a:buClr>
              <a:buSzPts val="3000"/>
              <a:buNone/>
              <a:defRPr sz="3000">
                <a:solidFill>
                  <a:schemeClr val="accent3"/>
                </a:solidFill>
              </a:defRPr>
            </a:lvl6pPr>
            <a:lvl7pPr lvl="6">
              <a:spcBef>
                <a:spcPts val="0"/>
              </a:spcBef>
              <a:spcAft>
                <a:spcPts val="0"/>
              </a:spcAft>
              <a:buClr>
                <a:schemeClr val="accent3"/>
              </a:buClr>
              <a:buSzPts val="3000"/>
              <a:buNone/>
              <a:defRPr sz="3000">
                <a:solidFill>
                  <a:schemeClr val="accent3"/>
                </a:solidFill>
              </a:defRPr>
            </a:lvl7pPr>
            <a:lvl8pPr lvl="7">
              <a:spcBef>
                <a:spcPts val="0"/>
              </a:spcBef>
              <a:spcAft>
                <a:spcPts val="0"/>
              </a:spcAft>
              <a:buClr>
                <a:schemeClr val="accent3"/>
              </a:buClr>
              <a:buSzPts val="3000"/>
              <a:buNone/>
              <a:defRPr sz="3000">
                <a:solidFill>
                  <a:schemeClr val="accent3"/>
                </a:solidFill>
              </a:defRPr>
            </a:lvl8pPr>
            <a:lvl9pPr lvl="8">
              <a:spcBef>
                <a:spcPts val="0"/>
              </a:spcBef>
              <a:spcAft>
                <a:spcPts val="0"/>
              </a:spcAft>
              <a:buClr>
                <a:schemeClr val="accent3"/>
              </a:buClr>
              <a:buSzPts val="3000"/>
              <a:buNone/>
              <a:defRPr sz="3000">
                <a:solidFill>
                  <a:schemeClr val="accent3"/>
                </a:solidFill>
              </a:defRPr>
            </a:lvl9pPr>
          </a:lstStyle>
          <a:p>
            <a:endParaRPr/>
          </a:p>
        </p:txBody>
      </p:sp>
      <p:sp>
        <p:nvSpPr>
          <p:cNvPr id="105" name="Google Shape;105;p10"/>
          <p:cNvSpPr txBox="1">
            <a:spLocks noGrp="1"/>
          </p:cNvSpPr>
          <p:nvPr>
            <p:ph type="body" idx="3"/>
          </p:nvPr>
        </p:nvSpPr>
        <p:spPr>
          <a:xfrm>
            <a:off x="4641263" y="1808975"/>
            <a:ext cx="1967100" cy="969300"/>
          </a:xfrm>
          <a:prstGeom prst="rect">
            <a:avLst/>
          </a:prstGeom>
          <a:noFill/>
          <a:ln>
            <a:noFill/>
          </a:ln>
        </p:spPr>
        <p:txBody>
          <a:bodyPr spcFirstLastPara="1" wrap="square" lIns="0" tIns="91425" rIns="0" bIns="0" anchor="ctr" anchorCtr="0">
            <a:noAutofit/>
          </a:bodyPr>
          <a:lstStyle>
            <a:lvl1pPr marL="457200" lvl="0" indent="-298450">
              <a:spcBef>
                <a:spcPts val="0"/>
              </a:spcBef>
              <a:spcAft>
                <a:spcPts val="0"/>
              </a:spcAft>
              <a:buSzPts val="1100"/>
              <a:buFont typeface="IBM Plex Mono"/>
              <a:buChar char="●"/>
              <a:defRPr sz="1100">
                <a:latin typeface="IBM Plex Mono"/>
                <a:ea typeface="IBM Plex Mono"/>
                <a:cs typeface="IBM Plex Mono"/>
                <a:sym typeface="IBM Plex Mono"/>
              </a:defRPr>
            </a:lvl1pPr>
            <a:lvl2pPr marL="914400" lvl="1" indent="-298450">
              <a:spcBef>
                <a:spcPts val="0"/>
              </a:spcBef>
              <a:spcAft>
                <a:spcPts val="0"/>
              </a:spcAft>
              <a:buSzPts val="1100"/>
              <a:buFont typeface="IBM Plex Mono"/>
              <a:buChar char="○"/>
              <a:defRPr sz="1100">
                <a:latin typeface="IBM Plex Mono"/>
                <a:ea typeface="IBM Plex Mono"/>
                <a:cs typeface="IBM Plex Mono"/>
                <a:sym typeface="IBM Plex Mono"/>
              </a:defRPr>
            </a:lvl2pPr>
            <a:lvl3pPr marL="1371600" lvl="2" indent="-298450">
              <a:spcBef>
                <a:spcPts val="0"/>
              </a:spcBef>
              <a:spcAft>
                <a:spcPts val="0"/>
              </a:spcAft>
              <a:buSzPts val="1100"/>
              <a:buFont typeface="IBM Plex Mono"/>
              <a:buChar char="■"/>
              <a:defRPr sz="1100">
                <a:latin typeface="IBM Plex Mono"/>
                <a:ea typeface="IBM Plex Mono"/>
                <a:cs typeface="IBM Plex Mono"/>
                <a:sym typeface="IBM Plex Mono"/>
              </a:defRPr>
            </a:lvl3pPr>
            <a:lvl4pPr marL="1828800" lvl="3" indent="-298450">
              <a:spcBef>
                <a:spcPts val="0"/>
              </a:spcBef>
              <a:spcAft>
                <a:spcPts val="0"/>
              </a:spcAft>
              <a:buSzPts val="1100"/>
              <a:buFont typeface="IBM Plex Mono"/>
              <a:buChar char="●"/>
              <a:defRPr sz="1100">
                <a:latin typeface="IBM Plex Mono"/>
                <a:ea typeface="IBM Plex Mono"/>
                <a:cs typeface="IBM Plex Mono"/>
                <a:sym typeface="IBM Plex Mono"/>
              </a:defRPr>
            </a:lvl4pPr>
            <a:lvl5pPr marL="2286000" lvl="4" indent="-298450">
              <a:spcBef>
                <a:spcPts val="0"/>
              </a:spcBef>
              <a:spcAft>
                <a:spcPts val="0"/>
              </a:spcAft>
              <a:buSzPts val="1100"/>
              <a:buFont typeface="IBM Plex Mono"/>
              <a:buChar char="○"/>
              <a:defRPr sz="1100">
                <a:latin typeface="IBM Plex Mono"/>
                <a:ea typeface="IBM Plex Mono"/>
                <a:cs typeface="IBM Plex Mono"/>
                <a:sym typeface="IBM Plex Mono"/>
              </a:defRPr>
            </a:lvl5pPr>
            <a:lvl6pPr marL="2743200" lvl="5" indent="-298450">
              <a:spcBef>
                <a:spcPts val="0"/>
              </a:spcBef>
              <a:spcAft>
                <a:spcPts val="0"/>
              </a:spcAft>
              <a:buSzPts val="1100"/>
              <a:buFont typeface="IBM Plex Mono"/>
              <a:buChar char="■"/>
              <a:defRPr sz="1100">
                <a:latin typeface="IBM Plex Mono"/>
                <a:ea typeface="IBM Plex Mono"/>
                <a:cs typeface="IBM Plex Mono"/>
                <a:sym typeface="IBM Plex Mono"/>
              </a:defRPr>
            </a:lvl6pPr>
            <a:lvl7pPr marL="3200400" lvl="6" indent="-298450">
              <a:spcBef>
                <a:spcPts val="0"/>
              </a:spcBef>
              <a:spcAft>
                <a:spcPts val="0"/>
              </a:spcAft>
              <a:buSzPts val="1100"/>
              <a:buFont typeface="IBM Plex Mono"/>
              <a:buChar char="●"/>
              <a:defRPr sz="1100">
                <a:latin typeface="IBM Plex Mono"/>
                <a:ea typeface="IBM Plex Mono"/>
                <a:cs typeface="IBM Plex Mono"/>
                <a:sym typeface="IBM Plex Mono"/>
              </a:defRPr>
            </a:lvl7pPr>
            <a:lvl8pPr marL="3657600" lvl="7" indent="-298450">
              <a:spcBef>
                <a:spcPts val="0"/>
              </a:spcBef>
              <a:spcAft>
                <a:spcPts val="0"/>
              </a:spcAft>
              <a:buSzPts val="1100"/>
              <a:buFont typeface="IBM Plex Mono"/>
              <a:buChar char="○"/>
              <a:defRPr sz="1100">
                <a:latin typeface="IBM Plex Mono"/>
                <a:ea typeface="IBM Plex Mono"/>
                <a:cs typeface="IBM Plex Mono"/>
                <a:sym typeface="IBM Plex Mono"/>
              </a:defRPr>
            </a:lvl8pPr>
            <a:lvl9pPr marL="4114800" lvl="8" indent="-298450">
              <a:spcBef>
                <a:spcPts val="0"/>
              </a:spcBef>
              <a:spcAft>
                <a:spcPts val="0"/>
              </a:spcAft>
              <a:buSzPts val="1100"/>
              <a:buFont typeface="IBM Plex Mono"/>
              <a:buChar char="■"/>
              <a:defRPr sz="1100">
                <a:latin typeface="IBM Plex Mono"/>
                <a:ea typeface="IBM Plex Mono"/>
                <a:cs typeface="IBM Plex Mono"/>
                <a:sym typeface="IBM Plex Mono"/>
              </a:defRPr>
            </a:lvl9pPr>
          </a:lstStyle>
          <a:p>
            <a:endParaRPr/>
          </a:p>
        </p:txBody>
      </p:sp>
      <p:sp>
        <p:nvSpPr>
          <p:cNvPr id="106" name="Google Shape;106;p10"/>
          <p:cNvSpPr txBox="1">
            <a:spLocks noGrp="1"/>
          </p:cNvSpPr>
          <p:nvPr>
            <p:ph type="subTitle" idx="4"/>
          </p:nvPr>
        </p:nvSpPr>
        <p:spPr>
          <a:xfrm>
            <a:off x="4553375" y="1223975"/>
            <a:ext cx="1581000" cy="66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3000"/>
              <a:buNone/>
              <a:defRPr sz="3000">
                <a:solidFill>
                  <a:schemeClr val="accent3"/>
                </a:solidFill>
              </a:defRPr>
            </a:lvl1pPr>
            <a:lvl2pPr lvl="1">
              <a:spcBef>
                <a:spcPts val="0"/>
              </a:spcBef>
              <a:spcAft>
                <a:spcPts val="0"/>
              </a:spcAft>
              <a:buClr>
                <a:schemeClr val="accent3"/>
              </a:buClr>
              <a:buSzPts val="3000"/>
              <a:buNone/>
              <a:defRPr sz="3000">
                <a:solidFill>
                  <a:schemeClr val="accent3"/>
                </a:solidFill>
              </a:defRPr>
            </a:lvl2pPr>
            <a:lvl3pPr lvl="2">
              <a:spcBef>
                <a:spcPts val="0"/>
              </a:spcBef>
              <a:spcAft>
                <a:spcPts val="0"/>
              </a:spcAft>
              <a:buClr>
                <a:schemeClr val="accent3"/>
              </a:buClr>
              <a:buSzPts val="3000"/>
              <a:buNone/>
              <a:defRPr sz="3000">
                <a:solidFill>
                  <a:schemeClr val="accent3"/>
                </a:solidFill>
              </a:defRPr>
            </a:lvl3pPr>
            <a:lvl4pPr lvl="3">
              <a:spcBef>
                <a:spcPts val="0"/>
              </a:spcBef>
              <a:spcAft>
                <a:spcPts val="0"/>
              </a:spcAft>
              <a:buClr>
                <a:schemeClr val="accent3"/>
              </a:buClr>
              <a:buSzPts val="3000"/>
              <a:buNone/>
              <a:defRPr sz="3000">
                <a:solidFill>
                  <a:schemeClr val="accent3"/>
                </a:solidFill>
              </a:defRPr>
            </a:lvl4pPr>
            <a:lvl5pPr lvl="4">
              <a:spcBef>
                <a:spcPts val="0"/>
              </a:spcBef>
              <a:spcAft>
                <a:spcPts val="0"/>
              </a:spcAft>
              <a:buClr>
                <a:schemeClr val="accent3"/>
              </a:buClr>
              <a:buSzPts val="3000"/>
              <a:buNone/>
              <a:defRPr sz="3000">
                <a:solidFill>
                  <a:schemeClr val="accent3"/>
                </a:solidFill>
              </a:defRPr>
            </a:lvl5pPr>
            <a:lvl6pPr lvl="5">
              <a:spcBef>
                <a:spcPts val="0"/>
              </a:spcBef>
              <a:spcAft>
                <a:spcPts val="0"/>
              </a:spcAft>
              <a:buClr>
                <a:schemeClr val="accent3"/>
              </a:buClr>
              <a:buSzPts val="3000"/>
              <a:buNone/>
              <a:defRPr sz="3000">
                <a:solidFill>
                  <a:schemeClr val="accent3"/>
                </a:solidFill>
              </a:defRPr>
            </a:lvl6pPr>
            <a:lvl7pPr lvl="6">
              <a:spcBef>
                <a:spcPts val="0"/>
              </a:spcBef>
              <a:spcAft>
                <a:spcPts val="0"/>
              </a:spcAft>
              <a:buClr>
                <a:schemeClr val="accent3"/>
              </a:buClr>
              <a:buSzPts val="3000"/>
              <a:buNone/>
              <a:defRPr sz="3000">
                <a:solidFill>
                  <a:schemeClr val="accent3"/>
                </a:solidFill>
              </a:defRPr>
            </a:lvl7pPr>
            <a:lvl8pPr lvl="7">
              <a:spcBef>
                <a:spcPts val="0"/>
              </a:spcBef>
              <a:spcAft>
                <a:spcPts val="0"/>
              </a:spcAft>
              <a:buClr>
                <a:schemeClr val="accent3"/>
              </a:buClr>
              <a:buSzPts val="3000"/>
              <a:buNone/>
              <a:defRPr sz="3000">
                <a:solidFill>
                  <a:schemeClr val="accent3"/>
                </a:solidFill>
              </a:defRPr>
            </a:lvl8pPr>
            <a:lvl9pPr lvl="8">
              <a:spcBef>
                <a:spcPts val="0"/>
              </a:spcBef>
              <a:spcAft>
                <a:spcPts val="0"/>
              </a:spcAft>
              <a:buClr>
                <a:schemeClr val="accent3"/>
              </a:buClr>
              <a:buSzPts val="3000"/>
              <a:buNone/>
              <a:defRPr sz="3000">
                <a:solidFill>
                  <a:schemeClr val="accent3"/>
                </a:solidFill>
              </a:defRPr>
            </a:lvl9pPr>
          </a:lstStyle>
          <a:p>
            <a:endParaRPr/>
          </a:p>
        </p:txBody>
      </p:sp>
      <p:sp>
        <p:nvSpPr>
          <p:cNvPr id="107" name="Google Shape;107;p10"/>
          <p:cNvSpPr txBox="1">
            <a:spLocks noGrp="1"/>
          </p:cNvSpPr>
          <p:nvPr>
            <p:ph type="body" idx="5"/>
          </p:nvPr>
        </p:nvSpPr>
        <p:spPr>
          <a:xfrm>
            <a:off x="2455525" y="843125"/>
            <a:ext cx="1967100" cy="969300"/>
          </a:xfrm>
          <a:prstGeom prst="rect">
            <a:avLst/>
          </a:prstGeom>
          <a:noFill/>
          <a:ln>
            <a:noFill/>
          </a:ln>
        </p:spPr>
        <p:txBody>
          <a:bodyPr spcFirstLastPara="1" wrap="square" lIns="0" tIns="91425" rIns="0" bIns="0" anchor="ctr" anchorCtr="0">
            <a:noAutofit/>
          </a:bodyPr>
          <a:lstStyle>
            <a:lvl1pPr marL="457200" lvl="0" indent="-298450">
              <a:spcBef>
                <a:spcPts val="0"/>
              </a:spcBef>
              <a:spcAft>
                <a:spcPts val="0"/>
              </a:spcAft>
              <a:buSzPts val="1100"/>
              <a:buFont typeface="IBM Plex Mono"/>
              <a:buChar char="●"/>
              <a:defRPr sz="1100">
                <a:latin typeface="IBM Plex Mono"/>
                <a:ea typeface="IBM Plex Mono"/>
                <a:cs typeface="IBM Plex Mono"/>
                <a:sym typeface="IBM Plex Mono"/>
              </a:defRPr>
            </a:lvl1pPr>
            <a:lvl2pPr marL="914400" lvl="1" indent="-298450">
              <a:spcBef>
                <a:spcPts val="0"/>
              </a:spcBef>
              <a:spcAft>
                <a:spcPts val="0"/>
              </a:spcAft>
              <a:buSzPts val="1100"/>
              <a:buFont typeface="IBM Plex Mono"/>
              <a:buChar char="○"/>
              <a:defRPr sz="1100">
                <a:latin typeface="IBM Plex Mono"/>
                <a:ea typeface="IBM Plex Mono"/>
                <a:cs typeface="IBM Plex Mono"/>
                <a:sym typeface="IBM Plex Mono"/>
              </a:defRPr>
            </a:lvl2pPr>
            <a:lvl3pPr marL="1371600" lvl="2" indent="-298450">
              <a:spcBef>
                <a:spcPts val="0"/>
              </a:spcBef>
              <a:spcAft>
                <a:spcPts val="0"/>
              </a:spcAft>
              <a:buSzPts val="1100"/>
              <a:buFont typeface="IBM Plex Mono"/>
              <a:buChar char="■"/>
              <a:defRPr sz="1100">
                <a:latin typeface="IBM Plex Mono"/>
                <a:ea typeface="IBM Plex Mono"/>
                <a:cs typeface="IBM Plex Mono"/>
                <a:sym typeface="IBM Plex Mono"/>
              </a:defRPr>
            </a:lvl3pPr>
            <a:lvl4pPr marL="1828800" lvl="3" indent="-298450">
              <a:spcBef>
                <a:spcPts val="0"/>
              </a:spcBef>
              <a:spcAft>
                <a:spcPts val="0"/>
              </a:spcAft>
              <a:buSzPts val="1100"/>
              <a:buFont typeface="IBM Plex Mono"/>
              <a:buChar char="●"/>
              <a:defRPr sz="1100">
                <a:latin typeface="IBM Plex Mono"/>
                <a:ea typeface="IBM Plex Mono"/>
                <a:cs typeface="IBM Plex Mono"/>
                <a:sym typeface="IBM Plex Mono"/>
              </a:defRPr>
            </a:lvl4pPr>
            <a:lvl5pPr marL="2286000" lvl="4" indent="-298450">
              <a:spcBef>
                <a:spcPts val="0"/>
              </a:spcBef>
              <a:spcAft>
                <a:spcPts val="0"/>
              </a:spcAft>
              <a:buSzPts val="1100"/>
              <a:buFont typeface="IBM Plex Mono"/>
              <a:buChar char="○"/>
              <a:defRPr sz="1100">
                <a:latin typeface="IBM Plex Mono"/>
                <a:ea typeface="IBM Plex Mono"/>
                <a:cs typeface="IBM Plex Mono"/>
                <a:sym typeface="IBM Plex Mono"/>
              </a:defRPr>
            </a:lvl5pPr>
            <a:lvl6pPr marL="2743200" lvl="5" indent="-298450">
              <a:spcBef>
                <a:spcPts val="0"/>
              </a:spcBef>
              <a:spcAft>
                <a:spcPts val="0"/>
              </a:spcAft>
              <a:buSzPts val="1100"/>
              <a:buFont typeface="IBM Plex Mono"/>
              <a:buChar char="■"/>
              <a:defRPr sz="1100">
                <a:latin typeface="IBM Plex Mono"/>
                <a:ea typeface="IBM Plex Mono"/>
                <a:cs typeface="IBM Plex Mono"/>
                <a:sym typeface="IBM Plex Mono"/>
              </a:defRPr>
            </a:lvl6pPr>
            <a:lvl7pPr marL="3200400" lvl="6" indent="-298450">
              <a:spcBef>
                <a:spcPts val="0"/>
              </a:spcBef>
              <a:spcAft>
                <a:spcPts val="0"/>
              </a:spcAft>
              <a:buSzPts val="1100"/>
              <a:buFont typeface="IBM Plex Mono"/>
              <a:buChar char="●"/>
              <a:defRPr sz="1100">
                <a:latin typeface="IBM Plex Mono"/>
                <a:ea typeface="IBM Plex Mono"/>
                <a:cs typeface="IBM Plex Mono"/>
                <a:sym typeface="IBM Plex Mono"/>
              </a:defRPr>
            </a:lvl7pPr>
            <a:lvl8pPr marL="3657600" lvl="7" indent="-298450">
              <a:spcBef>
                <a:spcPts val="0"/>
              </a:spcBef>
              <a:spcAft>
                <a:spcPts val="0"/>
              </a:spcAft>
              <a:buSzPts val="1100"/>
              <a:buFont typeface="IBM Plex Mono"/>
              <a:buChar char="○"/>
              <a:defRPr sz="1100">
                <a:latin typeface="IBM Plex Mono"/>
                <a:ea typeface="IBM Plex Mono"/>
                <a:cs typeface="IBM Plex Mono"/>
                <a:sym typeface="IBM Plex Mono"/>
              </a:defRPr>
            </a:lvl8pPr>
            <a:lvl9pPr marL="4114800" lvl="8" indent="-298450">
              <a:spcBef>
                <a:spcPts val="0"/>
              </a:spcBef>
              <a:spcAft>
                <a:spcPts val="0"/>
              </a:spcAft>
              <a:buSzPts val="1100"/>
              <a:buFont typeface="IBM Plex Mono"/>
              <a:buChar char="■"/>
              <a:defRPr sz="1100">
                <a:latin typeface="IBM Plex Mono"/>
                <a:ea typeface="IBM Plex Mono"/>
                <a:cs typeface="IBM Plex Mono"/>
                <a:sym typeface="IBM Plex Mono"/>
              </a:defRPr>
            </a:lvl9pPr>
          </a:lstStyle>
          <a:p>
            <a:endParaRPr/>
          </a:p>
        </p:txBody>
      </p:sp>
      <p:sp>
        <p:nvSpPr>
          <p:cNvPr id="108" name="Google Shape;108;p10"/>
          <p:cNvSpPr txBox="1">
            <a:spLocks noGrp="1"/>
          </p:cNvSpPr>
          <p:nvPr>
            <p:ph type="subTitle" idx="6"/>
          </p:nvPr>
        </p:nvSpPr>
        <p:spPr>
          <a:xfrm>
            <a:off x="2367638" y="258125"/>
            <a:ext cx="1581000" cy="66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3000"/>
              <a:buNone/>
              <a:defRPr sz="3000">
                <a:solidFill>
                  <a:schemeClr val="accent3"/>
                </a:solidFill>
              </a:defRPr>
            </a:lvl1pPr>
            <a:lvl2pPr lvl="1">
              <a:spcBef>
                <a:spcPts val="0"/>
              </a:spcBef>
              <a:spcAft>
                <a:spcPts val="0"/>
              </a:spcAft>
              <a:buClr>
                <a:schemeClr val="accent3"/>
              </a:buClr>
              <a:buSzPts val="3000"/>
              <a:buNone/>
              <a:defRPr sz="3000">
                <a:solidFill>
                  <a:schemeClr val="accent3"/>
                </a:solidFill>
              </a:defRPr>
            </a:lvl2pPr>
            <a:lvl3pPr lvl="2">
              <a:spcBef>
                <a:spcPts val="0"/>
              </a:spcBef>
              <a:spcAft>
                <a:spcPts val="0"/>
              </a:spcAft>
              <a:buClr>
                <a:schemeClr val="accent3"/>
              </a:buClr>
              <a:buSzPts val="3000"/>
              <a:buNone/>
              <a:defRPr sz="3000">
                <a:solidFill>
                  <a:schemeClr val="accent3"/>
                </a:solidFill>
              </a:defRPr>
            </a:lvl3pPr>
            <a:lvl4pPr lvl="3">
              <a:spcBef>
                <a:spcPts val="0"/>
              </a:spcBef>
              <a:spcAft>
                <a:spcPts val="0"/>
              </a:spcAft>
              <a:buClr>
                <a:schemeClr val="accent3"/>
              </a:buClr>
              <a:buSzPts val="3000"/>
              <a:buNone/>
              <a:defRPr sz="3000">
                <a:solidFill>
                  <a:schemeClr val="accent3"/>
                </a:solidFill>
              </a:defRPr>
            </a:lvl4pPr>
            <a:lvl5pPr lvl="4">
              <a:spcBef>
                <a:spcPts val="0"/>
              </a:spcBef>
              <a:spcAft>
                <a:spcPts val="0"/>
              </a:spcAft>
              <a:buClr>
                <a:schemeClr val="accent3"/>
              </a:buClr>
              <a:buSzPts val="3000"/>
              <a:buNone/>
              <a:defRPr sz="3000">
                <a:solidFill>
                  <a:schemeClr val="accent3"/>
                </a:solidFill>
              </a:defRPr>
            </a:lvl5pPr>
            <a:lvl6pPr lvl="5">
              <a:spcBef>
                <a:spcPts val="0"/>
              </a:spcBef>
              <a:spcAft>
                <a:spcPts val="0"/>
              </a:spcAft>
              <a:buClr>
                <a:schemeClr val="accent3"/>
              </a:buClr>
              <a:buSzPts val="3000"/>
              <a:buNone/>
              <a:defRPr sz="3000">
                <a:solidFill>
                  <a:schemeClr val="accent3"/>
                </a:solidFill>
              </a:defRPr>
            </a:lvl6pPr>
            <a:lvl7pPr lvl="6">
              <a:spcBef>
                <a:spcPts val="0"/>
              </a:spcBef>
              <a:spcAft>
                <a:spcPts val="0"/>
              </a:spcAft>
              <a:buClr>
                <a:schemeClr val="accent3"/>
              </a:buClr>
              <a:buSzPts val="3000"/>
              <a:buNone/>
              <a:defRPr sz="3000">
                <a:solidFill>
                  <a:schemeClr val="accent3"/>
                </a:solidFill>
              </a:defRPr>
            </a:lvl7pPr>
            <a:lvl8pPr lvl="7">
              <a:spcBef>
                <a:spcPts val="0"/>
              </a:spcBef>
              <a:spcAft>
                <a:spcPts val="0"/>
              </a:spcAft>
              <a:buClr>
                <a:schemeClr val="accent3"/>
              </a:buClr>
              <a:buSzPts val="3000"/>
              <a:buNone/>
              <a:defRPr sz="3000">
                <a:solidFill>
                  <a:schemeClr val="accent3"/>
                </a:solidFill>
              </a:defRPr>
            </a:lvl8pPr>
            <a:lvl9pPr lvl="8">
              <a:spcBef>
                <a:spcPts val="0"/>
              </a:spcBef>
              <a:spcAft>
                <a:spcPts val="0"/>
              </a:spcAft>
              <a:buClr>
                <a:schemeClr val="accent3"/>
              </a:buClr>
              <a:buSzPts val="3000"/>
              <a:buNone/>
              <a:defRPr sz="3000">
                <a:solidFill>
                  <a:schemeClr val="accent3"/>
                </a:solidFill>
              </a:defRPr>
            </a:lvl9pPr>
          </a:lstStyle>
          <a:p>
            <a:endParaRPr/>
          </a:p>
        </p:txBody>
      </p:sp>
      <p:sp>
        <p:nvSpPr>
          <p:cNvPr id="109" name="Google Shape;109;p10"/>
          <p:cNvSpPr txBox="1">
            <a:spLocks noGrp="1"/>
          </p:cNvSpPr>
          <p:nvPr>
            <p:ph type="body" idx="7"/>
          </p:nvPr>
        </p:nvSpPr>
        <p:spPr>
          <a:xfrm>
            <a:off x="6797775" y="843125"/>
            <a:ext cx="1967100" cy="969300"/>
          </a:xfrm>
          <a:prstGeom prst="rect">
            <a:avLst/>
          </a:prstGeom>
          <a:noFill/>
          <a:ln>
            <a:noFill/>
          </a:ln>
        </p:spPr>
        <p:txBody>
          <a:bodyPr spcFirstLastPara="1" wrap="square" lIns="0" tIns="91425" rIns="0" bIns="0" anchor="ctr" anchorCtr="0">
            <a:noAutofit/>
          </a:bodyPr>
          <a:lstStyle>
            <a:lvl1pPr marL="457200" lvl="0" indent="-298450">
              <a:spcBef>
                <a:spcPts val="0"/>
              </a:spcBef>
              <a:spcAft>
                <a:spcPts val="0"/>
              </a:spcAft>
              <a:buSzPts val="1100"/>
              <a:buFont typeface="IBM Plex Mono"/>
              <a:buChar char="●"/>
              <a:defRPr sz="1100">
                <a:latin typeface="IBM Plex Mono"/>
                <a:ea typeface="IBM Plex Mono"/>
                <a:cs typeface="IBM Plex Mono"/>
                <a:sym typeface="IBM Plex Mono"/>
              </a:defRPr>
            </a:lvl1pPr>
            <a:lvl2pPr marL="914400" lvl="1" indent="-298450">
              <a:spcBef>
                <a:spcPts val="0"/>
              </a:spcBef>
              <a:spcAft>
                <a:spcPts val="0"/>
              </a:spcAft>
              <a:buSzPts val="1100"/>
              <a:buFont typeface="IBM Plex Mono"/>
              <a:buChar char="○"/>
              <a:defRPr sz="1100">
                <a:latin typeface="IBM Plex Mono"/>
                <a:ea typeface="IBM Plex Mono"/>
                <a:cs typeface="IBM Plex Mono"/>
                <a:sym typeface="IBM Plex Mono"/>
              </a:defRPr>
            </a:lvl2pPr>
            <a:lvl3pPr marL="1371600" lvl="2" indent="-298450">
              <a:spcBef>
                <a:spcPts val="0"/>
              </a:spcBef>
              <a:spcAft>
                <a:spcPts val="0"/>
              </a:spcAft>
              <a:buSzPts val="1100"/>
              <a:buFont typeface="IBM Plex Mono"/>
              <a:buChar char="■"/>
              <a:defRPr sz="1100">
                <a:latin typeface="IBM Plex Mono"/>
                <a:ea typeface="IBM Plex Mono"/>
                <a:cs typeface="IBM Plex Mono"/>
                <a:sym typeface="IBM Plex Mono"/>
              </a:defRPr>
            </a:lvl3pPr>
            <a:lvl4pPr marL="1828800" lvl="3" indent="-298450">
              <a:spcBef>
                <a:spcPts val="0"/>
              </a:spcBef>
              <a:spcAft>
                <a:spcPts val="0"/>
              </a:spcAft>
              <a:buSzPts val="1100"/>
              <a:buFont typeface="IBM Plex Mono"/>
              <a:buChar char="●"/>
              <a:defRPr sz="1100">
                <a:latin typeface="IBM Plex Mono"/>
                <a:ea typeface="IBM Plex Mono"/>
                <a:cs typeface="IBM Plex Mono"/>
                <a:sym typeface="IBM Plex Mono"/>
              </a:defRPr>
            </a:lvl4pPr>
            <a:lvl5pPr marL="2286000" lvl="4" indent="-298450">
              <a:spcBef>
                <a:spcPts val="0"/>
              </a:spcBef>
              <a:spcAft>
                <a:spcPts val="0"/>
              </a:spcAft>
              <a:buSzPts val="1100"/>
              <a:buFont typeface="IBM Plex Mono"/>
              <a:buChar char="○"/>
              <a:defRPr sz="1100">
                <a:latin typeface="IBM Plex Mono"/>
                <a:ea typeface="IBM Plex Mono"/>
                <a:cs typeface="IBM Plex Mono"/>
                <a:sym typeface="IBM Plex Mono"/>
              </a:defRPr>
            </a:lvl5pPr>
            <a:lvl6pPr marL="2743200" lvl="5" indent="-298450">
              <a:spcBef>
                <a:spcPts val="0"/>
              </a:spcBef>
              <a:spcAft>
                <a:spcPts val="0"/>
              </a:spcAft>
              <a:buSzPts val="1100"/>
              <a:buFont typeface="IBM Plex Mono"/>
              <a:buChar char="■"/>
              <a:defRPr sz="1100">
                <a:latin typeface="IBM Plex Mono"/>
                <a:ea typeface="IBM Plex Mono"/>
                <a:cs typeface="IBM Plex Mono"/>
                <a:sym typeface="IBM Plex Mono"/>
              </a:defRPr>
            </a:lvl6pPr>
            <a:lvl7pPr marL="3200400" lvl="6" indent="-298450">
              <a:spcBef>
                <a:spcPts val="0"/>
              </a:spcBef>
              <a:spcAft>
                <a:spcPts val="0"/>
              </a:spcAft>
              <a:buSzPts val="1100"/>
              <a:buFont typeface="IBM Plex Mono"/>
              <a:buChar char="●"/>
              <a:defRPr sz="1100">
                <a:latin typeface="IBM Plex Mono"/>
                <a:ea typeface="IBM Plex Mono"/>
                <a:cs typeface="IBM Plex Mono"/>
                <a:sym typeface="IBM Plex Mono"/>
              </a:defRPr>
            </a:lvl7pPr>
            <a:lvl8pPr marL="3657600" lvl="7" indent="-298450">
              <a:spcBef>
                <a:spcPts val="0"/>
              </a:spcBef>
              <a:spcAft>
                <a:spcPts val="0"/>
              </a:spcAft>
              <a:buSzPts val="1100"/>
              <a:buFont typeface="IBM Plex Mono"/>
              <a:buChar char="○"/>
              <a:defRPr sz="1100">
                <a:latin typeface="IBM Plex Mono"/>
                <a:ea typeface="IBM Plex Mono"/>
                <a:cs typeface="IBM Plex Mono"/>
                <a:sym typeface="IBM Plex Mono"/>
              </a:defRPr>
            </a:lvl8pPr>
            <a:lvl9pPr marL="4114800" lvl="8" indent="-298450">
              <a:spcBef>
                <a:spcPts val="0"/>
              </a:spcBef>
              <a:spcAft>
                <a:spcPts val="0"/>
              </a:spcAft>
              <a:buSzPts val="1100"/>
              <a:buFont typeface="IBM Plex Mono"/>
              <a:buChar char="■"/>
              <a:defRPr sz="1100">
                <a:latin typeface="IBM Plex Mono"/>
                <a:ea typeface="IBM Plex Mono"/>
                <a:cs typeface="IBM Plex Mono"/>
                <a:sym typeface="IBM Plex Mono"/>
              </a:defRPr>
            </a:lvl9pPr>
          </a:lstStyle>
          <a:p>
            <a:endParaRPr/>
          </a:p>
        </p:txBody>
      </p:sp>
      <p:sp>
        <p:nvSpPr>
          <p:cNvPr id="110" name="Google Shape;110;p10"/>
          <p:cNvSpPr txBox="1">
            <a:spLocks noGrp="1"/>
          </p:cNvSpPr>
          <p:nvPr>
            <p:ph type="subTitle" idx="8"/>
          </p:nvPr>
        </p:nvSpPr>
        <p:spPr>
          <a:xfrm>
            <a:off x="6709888" y="258125"/>
            <a:ext cx="1581000" cy="661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3000"/>
              <a:buNone/>
              <a:defRPr sz="3000">
                <a:solidFill>
                  <a:schemeClr val="accent3"/>
                </a:solidFill>
              </a:defRPr>
            </a:lvl1pPr>
            <a:lvl2pPr lvl="1">
              <a:spcBef>
                <a:spcPts val="0"/>
              </a:spcBef>
              <a:spcAft>
                <a:spcPts val="0"/>
              </a:spcAft>
              <a:buClr>
                <a:schemeClr val="accent3"/>
              </a:buClr>
              <a:buSzPts val="3000"/>
              <a:buNone/>
              <a:defRPr sz="3000">
                <a:solidFill>
                  <a:schemeClr val="accent3"/>
                </a:solidFill>
              </a:defRPr>
            </a:lvl2pPr>
            <a:lvl3pPr lvl="2">
              <a:spcBef>
                <a:spcPts val="0"/>
              </a:spcBef>
              <a:spcAft>
                <a:spcPts val="0"/>
              </a:spcAft>
              <a:buClr>
                <a:schemeClr val="accent3"/>
              </a:buClr>
              <a:buSzPts val="3000"/>
              <a:buNone/>
              <a:defRPr sz="3000">
                <a:solidFill>
                  <a:schemeClr val="accent3"/>
                </a:solidFill>
              </a:defRPr>
            </a:lvl3pPr>
            <a:lvl4pPr lvl="3">
              <a:spcBef>
                <a:spcPts val="0"/>
              </a:spcBef>
              <a:spcAft>
                <a:spcPts val="0"/>
              </a:spcAft>
              <a:buClr>
                <a:schemeClr val="accent3"/>
              </a:buClr>
              <a:buSzPts val="3000"/>
              <a:buNone/>
              <a:defRPr sz="3000">
                <a:solidFill>
                  <a:schemeClr val="accent3"/>
                </a:solidFill>
              </a:defRPr>
            </a:lvl4pPr>
            <a:lvl5pPr lvl="4">
              <a:spcBef>
                <a:spcPts val="0"/>
              </a:spcBef>
              <a:spcAft>
                <a:spcPts val="0"/>
              </a:spcAft>
              <a:buClr>
                <a:schemeClr val="accent3"/>
              </a:buClr>
              <a:buSzPts val="3000"/>
              <a:buNone/>
              <a:defRPr sz="3000">
                <a:solidFill>
                  <a:schemeClr val="accent3"/>
                </a:solidFill>
              </a:defRPr>
            </a:lvl5pPr>
            <a:lvl6pPr lvl="5">
              <a:spcBef>
                <a:spcPts val="0"/>
              </a:spcBef>
              <a:spcAft>
                <a:spcPts val="0"/>
              </a:spcAft>
              <a:buClr>
                <a:schemeClr val="accent3"/>
              </a:buClr>
              <a:buSzPts val="3000"/>
              <a:buNone/>
              <a:defRPr sz="3000">
                <a:solidFill>
                  <a:schemeClr val="accent3"/>
                </a:solidFill>
              </a:defRPr>
            </a:lvl6pPr>
            <a:lvl7pPr lvl="6">
              <a:spcBef>
                <a:spcPts val="0"/>
              </a:spcBef>
              <a:spcAft>
                <a:spcPts val="0"/>
              </a:spcAft>
              <a:buClr>
                <a:schemeClr val="accent3"/>
              </a:buClr>
              <a:buSzPts val="3000"/>
              <a:buNone/>
              <a:defRPr sz="3000">
                <a:solidFill>
                  <a:schemeClr val="accent3"/>
                </a:solidFill>
              </a:defRPr>
            </a:lvl7pPr>
            <a:lvl8pPr lvl="7">
              <a:spcBef>
                <a:spcPts val="0"/>
              </a:spcBef>
              <a:spcAft>
                <a:spcPts val="0"/>
              </a:spcAft>
              <a:buClr>
                <a:schemeClr val="accent3"/>
              </a:buClr>
              <a:buSzPts val="3000"/>
              <a:buNone/>
              <a:defRPr sz="3000">
                <a:solidFill>
                  <a:schemeClr val="accent3"/>
                </a:solidFill>
              </a:defRPr>
            </a:lvl8pPr>
            <a:lvl9pPr lvl="8">
              <a:spcBef>
                <a:spcPts val="0"/>
              </a:spcBef>
              <a:spcAft>
                <a:spcPts val="0"/>
              </a:spcAft>
              <a:buClr>
                <a:schemeClr val="accent3"/>
              </a:buClr>
              <a:buSzPts val="3000"/>
              <a:buNone/>
              <a:defRPr sz="3000">
                <a:solidFill>
                  <a:schemeClr val="accent3"/>
                </a:solidFill>
              </a:defRPr>
            </a:lvl9pPr>
          </a:lstStyle>
          <a:p>
            <a:endParaRPr/>
          </a:p>
        </p:txBody>
      </p:sp>
      <p:sp>
        <p:nvSpPr>
          <p:cNvPr id="111" name="Google Shape;111;p10"/>
          <p:cNvSpPr txBox="1">
            <a:spLocks noGrp="1"/>
          </p:cNvSpPr>
          <p:nvPr>
            <p:ph type="title"/>
          </p:nvPr>
        </p:nvSpPr>
        <p:spPr>
          <a:xfrm>
            <a:off x="6654375" y="4040175"/>
            <a:ext cx="2253900" cy="661200"/>
          </a:xfrm>
          <a:prstGeom prst="rect">
            <a:avLst/>
          </a:prstGeom>
        </p:spPr>
        <p:txBody>
          <a:bodyPr spcFirstLastPara="1" wrap="square" lIns="91425" tIns="91425" rIns="91425" bIns="91425" anchor="t" anchorCtr="0">
            <a:noAutofit/>
          </a:bodyPr>
          <a:lstStyle>
            <a:lvl1pPr lvl="0" algn="r">
              <a:lnSpc>
                <a:spcPct val="80000"/>
              </a:lnSpc>
              <a:spcBef>
                <a:spcPts val="0"/>
              </a:spcBef>
              <a:spcAft>
                <a:spcPts val="0"/>
              </a:spcAft>
              <a:buClr>
                <a:schemeClr val="accent2"/>
              </a:buClr>
              <a:buSzPts val="6000"/>
              <a:buNone/>
              <a:defRPr>
                <a:solidFill>
                  <a:schemeClr val="accent2"/>
                </a:solidFill>
              </a:defRPr>
            </a:lvl1pPr>
            <a:lvl2pPr lvl="1" algn="r">
              <a:lnSpc>
                <a:spcPct val="80000"/>
              </a:lnSpc>
              <a:spcBef>
                <a:spcPts val="0"/>
              </a:spcBef>
              <a:spcAft>
                <a:spcPts val="0"/>
              </a:spcAft>
              <a:buClr>
                <a:schemeClr val="accent2"/>
              </a:buClr>
              <a:buSzPts val="6000"/>
              <a:buNone/>
              <a:defRPr>
                <a:solidFill>
                  <a:schemeClr val="accent2"/>
                </a:solidFill>
              </a:defRPr>
            </a:lvl2pPr>
            <a:lvl3pPr lvl="2" algn="r">
              <a:lnSpc>
                <a:spcPct val="80000"/>
              </a:lnSpc>
              <a:spcBef>
                <a:spcPts val="0"/>
              </a:spcBef>
              <a:spcAft>
                <a:spcPts val="0"/>
              </a:spcAft>
              <a:buClr>
                <a:schemeClr val="accent2"/>
              </a:buClr>
              <a:buSzPts val="6000"/>
              <a:buNone/>
              <a:defRPr>
                <a:solidFill>
                  <a:schemeClr val="accent2"/>
                </a:solidFill>
              </a:defRPr>
            </a:lvl3pPr>
            <a:lvl4pPr lvl="3" algn="r">
              <a:lnSpc>
                <a:spcPct val="80000"/>
              </a:lnSpc>
              <a:spcBef>
                <a:spcPts val="0"/>
              </a:spcBef>
              <a:spcAft>
                <a:spcPts val="0"/>
              </a:spcAft>
              <a:buClr>
                <a:schemeClr val="accent2"/>
              </a:buClr>
              <a:buSzPts val="6000"/>
              <a:buNone/>
              <a:defRPr>
                <a:solidFill>
                  <a:schemeClr val="accent2"/>
                </a:solidFill>
              </a:defRPr>
            </a:lvl4pPr>
            <a:lvl5pPr lvl="4" algn="r">
              <a:lnSpc>
                <a:spcPct val="80000"/>
              </a:lnSpc>
              <a:spcBef>
                <a:spcPts val="0"/>
              </a:spcBef>
              <a:spcAft>
                <a:spcPts val="0"/>
              </a:spcAft>
              <a:buClr>
                <a:schemeClr val="accent2"/>
              </a:buClr>
              <a:buSzPts val="6000"/>
              <a:buNone/>
              <a:defRPr>
                <a:solidFill>
                  <a:schemeClr val="accent2"/>
                </a:solidFill>
              </a:defRPr>
            </a:lvl5pPr>
            <a:lvl6pPr lvl="5" algn="r">
              <a:lnSpc>
                <a:spcPct val="80000"/>
              </a:lnSpc>
              <a:spcBef>
                <a:spcPts val="0"/>
              </a:spcBef>
              <a:spcAft>
                <a:spcPts val="0"/>
              </a:spcAft>
              <a:buClr>
                <a:schemeClr val="accent2"/>
              </a:buClr>
              <a:buSzPts val="6000"/>
              <a:buNone/>
              <a:defRPr>
                <a:solidFill>
                  <a:schemeClr val="accent2"/>
                </a:solidFill>
              </a:defRPr>
            </a:lvl6pPr>
            <a:lvl7pPr lvl="6" algn="r">
              <a:lnSpc>
                <a:spcPct val="80000"/>
              </a:lnSpc>
              <a:spcBef>
                <a:spcPts val="0"/>
              </a:spcBef>
              <a:spcAft>
                <a:spcPts val="0"/>
              </a:spcAft>
              <a:buClr>
                <a:schemeClr val="accent2"/>
              </a:buClr>
              <a:buSzPts val="6000"/>
              <a:buNone/>
              <a:defRPr>
                <a:solidFill>
                  <a:schemeClr val="accent2"/>
                </a:solidFill>
              </a:defRPr>
            </a:lvl7pPr>
            <a:lvl8pPr lvl="7" algn="r">
              <a:lnSpc>
                <a:spcPct val="80000"/>
              </a:lnSpc>
              <a:spcBef>
                <a:spcPts val="0"/>
              </a:spcBef>
              <a:spcAft>
                <a:spcPts val="0"/>
              </a:spcAft>
              <a:buClr>
                <a:schemeClr val="accent2"/>
              </a:buClr>
              <a:buSzPts val="6000"/>
              <a:buNone/>
              <a:defRPr>
                <a:solidFill>
                  <a:schemeClr val="accent2"/>
                </a:solidFill>
              </a:defRPr>
            </a:lvl8pPr>
            <a:lvl9pPr lvl="8" algn="r">
              <a:lnSpc>
                <a:spcPct val="80000"/>
              </a:lnSpc>
              <a:spcBef>
                <a:spcPts val="0"/>
              </a:spcBef>
              <a:spcAft>
                <a:spcPts val="0"/>
              </a:spcAft>
              <a:buClr>
                <a:schemeClr val="accent2"/>
              </a:buClr>
              <a:buSzPts val="6000"/>
              <a:buNone/>
              <a:defRPr>
                <a:solidFill>
                  <a:schemeClr val="accent2"/>
                </a:solidFill>
              </a:defRPr>
            </a:lvl9pPr>
          </a:lstStyle>
          <a:p>
            <a:endParaRPr/>
          </a:p>
        </p:txBody>
      </p:sp>
      <p:sp>
        <p:nvSpPr>
          <p:cNvPr id="112" name="Google Shape;112;p10"/>
          <p:cNvSpPr txBox="1">
            <a:spLocks noGrp="1"/>
          </p:cNvSpPr>
          <p:nvPr>
            <p:ph type="sldNum" idx="12"/>
          </p:nvPr>
        </p:nvSpPr>
        <p:spPr>
          <a:xfrm>
            <a:off x="7624125" y="4852475"/>
            <a:ext cx="1470900" cy="192900"/>
          </a:xfrm>
          <a:prstGeom prst="rect">
            <a:avLst/>
          </a:prstGeom>
        </p:spPr>
        <p:txBody>
          <a:bodyPr spcFirstLastPara="1" wrap="square" lIns="91425" tIns="91425" rIns="91425" bIns="91425" anchor="ctr" anchorCtr="0">
            <a:noAutofit/>
          </a:bodyPr>
          <a:lstStyle>
            <a:lvl1pPr lvl="0" algn="r" rtl="0">
              <a:buNone/>
              <a:defRPr>
                <a:solidFill>
                  <a:schemeClr val="dk1"/>
                </a:solidFill>
              </a:defRPr>
            </a:lvl1pPr>
            <a:lvl2pPr lvl="1" algn="r" rtl="0">
              <a:buNone/>
              <a:defRPr>
                <a:solidFill>
                  <a:schemeClr val="dk1"/>
                </a:solidFill>
              </a:defRPr>
            </a:lvl2pPr>
            <a:lvl3pPr lvl="2" algn="r" rtl="0">
              <a:buNone/>
              <a:defRPr>
                <a:solidFill>
                  <a:schemeClr val="dk1"/>
                </a:solidFill>
              </a:defRPr>
            </a:lvl3pPr>
            <a:lvl4pPr lvl="3" algn="r" rtl="0">
              <a:buNone/>
              <a:defRPr>
                <a:solidFill>
                  <a:schemeClr val="dk1"/>
                </a:solidFill>
              </a:defRPr>
            </a:lvl4pPr>
            <a:lvl5pPr lvl="4" algn="r" rtl="0">
              <a:buNone/>
              <a:defRPr>
                <a:solidFill>
                  <a:schemeClr val="dk1"/>
                </a:solidFill>
              </a:defRPr>
            </a:lvl5pPr>
            <a:lvl6pPr lvl="5" algn="r" rtl="0">
              <a:buNone/>
              <a:defRPr>
                <a:solidFill>
                  <a:schemeClr val="dk1"/>
                </a:solidFill>
              </a:defRPr>
            </a:lvl6pPr>
            <a:lvl7pPr lvl="6" algn="r" rtl="0">
              <a:buNone/>
              <a:defRPr>
                <a:solidFill>
                  <a:schemeClr val="dk1"/>
                </a:solidFill>
              </a:defRPr>
            </a:lvl7pPr>
            <a:lvl8pPr lvl="7" algn="r" rtl="0">
              <a:buNone/>
              <a:defRPr>
                <a:solidFill>
                  <a:schemeClr val="dk1"/>
                </a:solidFill>
              </a:defRPr>
            </a:lvl8pPr>
            <a:lvl9pPr lvl="8" algn="r"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13" name="Google Shape;113;p10"/>
          <p:cNvSpPr txBox="1">
            <a:spLocks noGrp="1"/>
          </p:cNvSpPr>
          <p:nvPr>
            <p:ph type="body" idx="9"/>
          </p:nvPr>
        </p:nvSpPr>
        <p:spPr>
          <a:xfrm>
            <a:off x="49550" y="4794775"/>
            <a:ext cx="2032800" cy="262500"/>
          </a:xfrm>
          <a:prstGeom prst="rect">
            <a:avLst/>
          </a:prstGeom>
          <a:noFill/>
          <a:ln>
            <a:noFill/>
          </a:ln>
        </p:spPr>
        <p:txBody>
          <a:bodyPr spcFirstLastPara="1" wrap="square" lIns="91425" tIns="91425" rIns="91425" bIns="91425" anchor="ctr" anchorCtr="0">
            <a:noAutofit/>
          </a:bodyPr>
          <a:lstStyle>
            <a:lvl1pPr marL="457200" lvl="0" indent="-279400">
              <a:spcBef>
                <a:spcPts val="0"/>
              </a:spcBef>
              <a:spcAft>
                <a:spcPts val="0"/>
              </a:spcAft>
              <a:buSzPts val="800"/>
              <a:buFont typeface="IBM Plex Mono"/>
              <a:buChar char="●"/>
              <a:defRPr sz="800">
                <a:latin typeface="IBM Plex Mono"/>
                <a:ea typeface="IBM Plex Mono"/>
                <a:cs typeface="IBM Plex Mono"/>
                <a:sym typeface="IBM Plex Mono"/>
              </a:defRPr>
            </a:lvl1pPr>
            <a:lvl2pPr marL="914400" lvl="1" indent="-279400">
              <a:spcBef>
                <a:spcPts val="0"/>
              </a:spcBef>
              <a:spcAft>
                <a:spcPts val="0"/>
              </a:spcAft>
              <a:buSzPts val="800"/>
              <a:buFont typeface="IBM Plex Mono"/>
              <a:buChar char="○"/>
              <a:defRPr sz="800">
                <a:latin typeface="IBM Plex Mono"/>
                <a:ea typeface="IBM Plex Mono"/>
                <a:cs typeface="IBM Plex Mono"/>
                <a:sym typeface="IBM Plex Mono"/>
              </a:defRPr>
            </a:lvl2pPr>
            <a:lvl3pPr marL="1371600" lvl="2" indent="-279400">
              <a:spcBef>
                <a:spcPts val="0"/>
              </a:spcBef>
              <a:spcAft>
                <a:spcPts val="0"/>
              </a:spcAft>
              <a:buSzPts val="800"/>
              <a:buFont typeface="IBM Plex Mono"/>
              <a:buChar char="■"/>
              <a:defRPr sz="800">
                <a:latin typeface="IBM Plex Mono"/>
                <a:ea typeface="IBM Plex Mono"/>
                <a:cs typeface="IBM Plex Mono"/>
                <a:sym typeface="IBM Plex Mono"/>
              </a:defRPr>
            </a:lvl3pPr>
            <a:lvl4pPr marL="1828800" lvl="3" indent="-279400">
              <a:spcBef>
                <a:spcPts val="0"/>
              </a:spcBef>
              <a:spcAft>
                <a:spcPts val="0"/>
              </a:spcAft>
              <a:buSzPts val="800"/>
              <a:buFont typeface="IBM Plex Mono"/>
              <a:buChar char="●"/>
              <a:defRPr sz="800">
                <a:latin typeface="IBM Plex Mono"/>
                <a:ea typeface="IBM Plex Mono"/>
                <a:cs typeface="IBM Plex Mono"/>
                <a:sym typeface="IBM Plex Mono"/>
              </a:defRPr>
            </a:lvl4pPr>
            <a:lvl5pPr marL="2286000" lvl="4" indent="-279400">
              <a:spcBef>
                <a:spcPts val="0"/>
              </a:spcBef>
              <a:spcAft>
                <a:spcPts val="0"/>
              </a:spcAft>
              <a:buSzPts val="800"/>
              <a:buFont typeface="IBM Plex Mono"/>
              <a:buChar char="○"/>
              <a:defRPr sz="800">
                <a:latin typeface="IBM Plex Mono"/>
                <a:ea typeface="IBM Plex Mono"/>
                <a:cs typeface="IBM Plex Mono"/>
                <a:sym typeface="IBM Plex Mono"/>
              </a:defRPr>
            </a:lvl5pPr>
            <a:lvl6pPr marL="2743200" lvl="5" indent="-279400">
              <a:spcBef>
                <a:spcPts val="0"/>
              </a:spcBef>
              <a:spcAft>
                <a:spcPts val="0"/>
              </a:spcAft>
              <a:buSzPts val="800"/>
              <a:buFont typeface="IBM Plex Mono"/>
              <a:buChar char="■"/>
              <a:defRPr sz="800">
                <a:latin typeface="IBM Plex Mono"/>
                <a:ea typeface="IBM Plex Mono"/>
                <a:cs typeface="IBM Plex Mono"/>
                <a:sym typeface="IBM Plex Mono"/>
              </a:defRPr>
            </a:lvl6pPr>
            <a:lvl7pPr marL="3200400" lvl="6" indent="-279400">
              <a:spcBef>
                <a:spcPts val="0"/>
              </a:spcBef>
              <a:spcAft>
                <a:spcPts val="0"/>
              </a:spcAft>
              <a:buSzPts val="800"/>
              <a:buFont typeface="IBM Plex Mono"/>
              <a:buChar char="●"/>
              <a:defRPr sz="800">
                <a:latin typeface="IBM Plex Mono"/>
                <a:ea typeface="IBM Plex Mono"/>
                <a:cs typeface="IBM Plex Mono"/>
                <a:sym typeface="IBM Plex Mono"/>
              </a:defRPr>
            </a:lvl7pPr>
            <a:lvl8pPr marL="3657600" lvl="7" indent="-279400">
              <a:spcBef>
                <a:spcPts val="0"/>
              </a:spcBef>
              <a:spcAft>
                <a:spcPts val="0"/>
              </a:spcAft>
              <a:buSzPts val="800"/>
              <a:buFont typeface="IBM Plex Mono"/>
              <a:buChar char="○"/>
              <a:defRPr sz="800">
                <a:latin typeface="IBM Plex Mono"/>
                <a:ea typeface="IBM Plex Mono"/>
                <a:cs typeface="IBM Plex Mono"/>
                <a:sym typeface="IBM Plex Mono"/>
              </a:defRPr>
            </a:lvl8pPr>
            <a:lvl9pPr marL="4114800" lvl="8" indent="-279400">
              <a:spcBef>
                <a:spcPts val="0"/>
              </a:spcBef>
              <a:spcAft>
                <a:spcPts val="0"/>
              </a:spcAft>
              <a:buSzPts val="800"/>
              <a:buFont typeface="IBM Plex Mono"/>
              <a:buChar char="■"/>
              <a:defRPr sz="800">
                <a:latin typeface="IBM Plex Mono"/>
                <a:ea typeface="IBM Plex Mono"/>
                <a:cs typeface="IBM Plex Mono"/>
                <a:sym typeface="IBM Plex Mon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FEFE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653375" y="4829350"/>
            <a:ext cx="490500" cy="311700"/>
          </a:xfrm>
          <a:prstGeom prst="rect">
            <a:avLst/>
          </a:prstGeom>
          <a:noFill/>
          <a:ln>
            <a:noFill/>
          </a:ln>
        </p:spPr>
        <p:txBody>
          <a:bodyPr spcFirstLastPara="1" wrap="square" lIns="91425" tIns="91425" rIns="91425" bIns="91425" anchor="t" anchorCtr="0">
            <a:noAutofit/>
          </a:bodyPr>
          <a:lstStyle>
            <a:lvl1pPr lvl="0" algn="ctr">
              <a:buNone/>
              <a:defRPr sz="800">
                <a:solidFill>
                  <a:schemeClr val="lt1"/>
                </a:solidFill>
                <a:latin typeface="IBM Plex Mono"/>
                <a:ea typeface="IBM Plex Mono"/>
                <a:cs typeface="IBM Plex Mono"/>
                <a:sym typeface="IBM Plex Mono"/>
              </a:defRPr>
            </a:lvl1pPr>
            <a:lvl2pPr lvl="1" algn="ctr">
              <a:buNone/>
              <a:defRPr sz="800">
                <a:solidFill>
                  <a:schemeClr val="lt1"/>
                </a:solidFill>
                <a:latin typeface="IBM Plex Mono"/>
                <a:ea typeface="IBM Plex Mono"/>
                <a:cs typeface="IBM Plex Mono"/>
                <a:sym typeface="IBM Plex Mono"/>
              </a:defRPr>
            </a:lvl2pPr>
            <a:lvl3pPr lvl="2" algn="ctr">
              <a:buNone/>
              <a:defRPr sz="800">
                <a:solidFill>
                  <a:schemeClr val="lt1"/>
                </a:solidFill>
                <a:latin typeface="IBM Plex Mono"/>
                <a:ea typeface="IBM Plex Mono"/>
                <a:cs typeface="IBM Plex Mono"/>
                <a:sym typeface="IBM Plex Mono"/>
              </a:defRPr>
            </a:lvl3pPr>
            <a:lvl4pPr lvl="3" algn="ctr">
              <a:buNone/>
              <a:defRPr sz="800">
                <a:solidFill>
                  <a:schemeClr val="lt1"/>
                </a:solidFill>
                <a:latin typeface="IBM Plex Mono"/>
                <a:ea typeface="IBM Plex Mono"/>
                <a:cs typeface="IBM Plex Mono"/>
                <a:sym typeface="IBM Plex Mono"/>
              </a:defRPr>
            </a:lvl4pPr>
            <a:lvl5pPr lvl="4" algn="ctr">
              <a:buNone/>
              <a:defRPr sz="800">
                <a:solidFill>
                  <a:schemeClr val="lt1"/>
                </a:solidFill>
                <a:latin typeface="IBM Plex Mono"/>
                <a:ea typeface="IBM Plex Mono"/>
                <a:cs typeface="IBM Plex Mono"/>
                <a:sym typeface="IBM Plex Mono"/>
              </a:defRPr>
            </a:lvl5pPr>
            <a:lvl6pPr lvl="5" algn="ctr">
              <a:buNone/>
              <a:defRPr sz="800">
                <a:solidFill>
                  <a:schemeClr val="lt1"/>
                </a:solidFill>
                <a:latin typeface="IBM Plex Mono"/>
                <a:ea typeface="IBM Plex Mono"/>
                <a:cs typeface="IBM Plex Mono"/>
                <a:sym typeface="IBM Plex Mono"/>
              </a:defRPr>
            </a:lvl6pPr>
            <a:lvl7pPr lvl="6" algn="ctr">
              <a:buNone/>
              <a:defRPr sz="800">
                <a:solidFill>
                  <a:schemeClr val="lt1"/>
                </a:solidFill>
                <a:latin typeface="IBM Plex Mono"/>
                <a:ea typeface="IBM Plex Mono"/>
                <a:cs typeface="IBM Plex Mono"/>
                <a:sym typeface="IBM Plex Mono"/>
              </a:defRPr>
            </a:lvl7pPr>
            <a:lvl8pPr lvl="7" algn="ctr">
              <a:buNone/>
              <a:defRPr sz="800">
                <a:solidFill>
                  <a:schemeClr val="lt1"/>
                </a:solidFill>
                <a:latin typeface="IBM Plex Mono"/>
                <a:ea typeface="IBM Plex Mono"/>
                <a:cs typeface="IBM Plex Mono"/>
                <a:sym typeface="IBM Plex Mono"/>
              </a:defRPr>
            </a:lvl8pPr>
            <a:lvl9pPr lvl="8" algn="ctr">
              <a:buNone/>
              <a:defRPr sz="800">
                <a:solidFill>
                  <a:schemeClr val="lt1"/>
                </a:solidFill>
                <a:latin typeface="IBM Plex Mono"/>
                <a:ea typeface="IBM Plex Mono"/>
                <a:cs typeface="IBM Plex Mono"/>
                <a:sym typeface="IBM Plex Mono"/>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229050" y="228600"/>
            <a:ext cx="8685900" cy="1018500"/>
          </a:xfrm>
          <a:prstGeom prst="rect">
            <a:avLst/>
          </a:prstGeom>
          <a:noFill/>
          <a:ln>
            <a:noFill/>
          </a:ln>
        </p:spPr>
        <p:txBody>
          <a:bodyPr spcFirstLastPara="1" wrap="square" lIns="91425" tIns="91425" rIns="91425" bIns="91425" anchor="t" anchorCtr="0">
            <a:noAutofit/>
          </a:bodyPr>
          <a:lstStyle>
            <a:lvl1pPr lvl="0">
              <a:lnSpc>
                <a:spcPct val="70000"/>
              </a:lnSpc>
              <a:spcBef>
                <a:spcPts val="0"/>
              </a:spcBef>
              <a:spcAft>
                <a:spcPts val="0"/>
              </a:spcAft>
              <a:buClr>
                <a:schemeClr val="lt2"/>
              </a:buClr>
              <a:buSzPts val="6000"/>
              <a:buFont typeface="Caveat"/>
              <a:buNone/>
              <a:defRPr sz="6000">
                <a:solidFill>
                  <a:schemeClr val="lt2"/>
                </a:solidFill>
                <a:latin typeface="Caveat"/>
                <a:ea typeface="Caveat"/>
                <a:cs typeface="Caveat"/>
                <a:sym typeface="Caveat"/>
              </a:defRPr>
            </a:lvl1pPr>
            <a:lvl2pPr lvl="1">
              <a:lnSpc>
                <a:spcPct val="70000"/>
              </a:lnSpc>
              <a:spcBef>
                <a:spcPts val="0"/>
              </a:spcBef>
              <a:spcAft>
                <a:spcPts val="0"/>
              </a:spcAft>
              <a:buClr>
                <a:schemeClr val="lt2"/>
              </a:buClr>
              <a:buSzPts val="6000"/>
              <a:buFont typeface="Caveat"/>
              <a:buNone/>
              <a:defRPr sz="6000">
                <a:solidFill>
                  <a:schemeClr val="lt2"/>
                </a:solidFill>
                <a:latin typeface="Caveat"/>
                <a:ea typeface="Caveat"/>
                <a:cs typeface="Caveat"/>
                <a:sym typeface="Caveat"/>
              </a:defRPr>
            </a:lvl2pPr>
            <a:lvl3pPr lvl="2">
              <a:lnSpc>
                <a:spcPct val="70000"/>
              </a:lnSpc>
              <a:spcBef>
                <a:spcPts val="0"/>
              </a:spcBef>
              <a:spcAft>
                <a:spcPts val="0"/>
              </a:spcAft>
              <a:buClr>
                <a:schemeClr val="lt2"/>
              </a:buClr>
              <a:buSzPts val="6000"/>
              <a:buFont typeface="Caveat"/>
              <a:buNone/>
              <a:defRPr sz="6000">
                <a:solidFill>
                  <a:schemeClr val="lt2"/>
                </a:solidFill>
                <a:latin typeface="Caveat"/>
                <a:ea typeface="Caveat"/>
                <a:cs typeface="Caveat"/>
                <a:sym typeface="Caveat"/>
              </a:defRPr>
            </a:lvl3pPr>
            <a:lvl4pPr lvl="3">
              <a:lnSpc>
                <a:spcPct val="70000"/>
              </a:lnSpc>
              <a:spcBef>
                <a:spcPts val="0"/>
              </a:spcBef>
              <a:spcAft>
                <a:spcPts val="0"/>
              </a:spcAft>
              <a:buClr>
                <a:schemeClr val="lt2"/>
              </a:buClr>
              <a:buSzPts val="6000"/>
              <a:buFont typeface="Caveat"/>
              <a:buNone/>
              <a:defRPr sz="6000">
                <a:solidFill>
                  <a:schemeClr val="lt2"/>
                </a:solidFill>
                <a:latin typeface="Caveat"/>
                <a:ea typeface="Caveat"/>
                <a:cs typeface="Caveat"/>
                <a:sym typeface="Caveat"/>
              </a:defRPr>
            </a:lvl4pPr>
            <a:lvl5pPr lvl="4">
              <a:lnSpc>
                <a:spcPct val="70000"/>
              </a:lnSpc>
              <a:spcBef>
                <a:spcPts val="0"/>
              </a:spcBef>
              <a:spcAft>
                <a:spcPts val="0"/>
              </a:spcAft>
              <a:buClr>
                <a:schemeClr val="lt2"/>
              </a:buClr>
              <a:buSzPts val="6000"/>
              <a:buFont typeface="Caveat"/>
              <a:buNone/>
              <a:defRPr sz="6000">
                <a:solidFill>
                  <a:schemeClr val="lt2"/>
                </a:solidFill>
                <a:latin typeface="Caveat"/>
                <a:ea typeface="Caveat"/>
                <a:cs typeface="Caveat"/>
                <a:sym typeface="Caveat"/>
              </a:defRPr>
            </a:lvl5pPr>
            <a:lvl6pPr lvl="5">
              <a:lnSpc>
                <a:spcPct val="70000"/>
              </a:lnSpc>
              <a:spcBef>
                <a:spcPts val="0"/>
              </a:spcBef>
              <a:spcAft>
                <a:spcPts val="0"/>
              </a:spcAft>
              <a:buClr>
                <a:schemeClr val="lt2"/>
              </a:buClr>
              <a:buSzPts val="6000"/>
              <a:buFont typeface="Caveat"/>
              <a:buNone/>
              <a:defRPr sz="6000">
                <a:solidFill>
                  <a:schemeClr val="lt2"/>
                </a:solidFill>
                <a:latin typeface="Caveat"/>
                <a:ea typeface="Caveat"/>
                <a:cs typeface="Caveat"/>
                <a:sym typeface="Caveat"/>
              </a:defRPr>
            </a:lvl6pPr>
            <a:lvl7pPr lvl="6">
              <a:lnSpc>
                <a:spcPct val="70000"/>
              </a:lnSpc>
              <a:spcBef>
                <a:spcPts val="0"/>
              </a:spcBef>
              <a:spcAft>
                <a:spcPts val="0"/>
              </a:spcAft>
              <a:buClr>
                <a:schemeClr val="lt2"/>
              </a:buClr>
              <a:buSzPts val="6000"/>
              <a:buFont typeface="Caveat"/>
              <a:buNone/>
              <a:defRPr sz="6000">
                <a:solidFill>
                  <a:schemeClr val="lt2"/>
                </a:solidFill>
                <a:latin typeface="Caveat"/>
                <a:ea typeface="Caveat"/>
                <a:cs typeface="Caveat"/>
                <a:sym typeface="Caveat"/>
              </a:defRPr>
            </a:lvl7pPr>
            <a:lvl8pPr lvl="7">
              <a:lnSpc>
                <a:spcPct val="70000"/>
              </a:lnSpc>
              <a:spcBef>
                <a:spcPts val="0"/>
              </a:spcBef>
              <a:spcAft>
                <a:spcPts val="0"/>
              </a:spcAft>
              <a:buClr>
                <a:schemeClr val="lt2"/>
              </a:buClr>
              <a:buSzPts val="6000"/>
              <a:buFont typeface="Caveat"/>
              <a:buNone/>
              <a:defRPr sz="6000">
                <a:solidFill>
                  <a:schemeClr val="lt2"/>
                </a:solidFill>
                <a:latin typeface="Caveat"/>
                <a:ea typeface="Caveat"/>
                <a:cs typeface="Caveat"/>
                <a:sym typeface="Caveat"/>
              </a:defRPr>
            </a:lvl8pPr>
            <a:lvl9pPr lvl="8">
              <a:lnSpc>
                <a:spcPct val="70000"/>
              </a:lnSpc>
              <a:spcBef>
                <a:spcPts val="0"/>
              </a:spcBef>
              <a:spcAft>
                <a:spcPts val="0"/>
              </a:spcAft>
              <a:buClr>
                <a:schemeClr val="lt2"/>
              </a:buClr>
              <a:buSzPts val="6000"/>
              <a:buFont typeface="Caveat"/>
              <a:buNone/>
              <a:defRPr sz="6000">
                <a:solidFill>
                  <a:schemeClr val="lt2"/>
                </a:solidFill>
                <a:latin typeface="Caveat"/>
                <a:ea typeface="Caveat"/>
                <a:cs typeface="Caveat"/>
                <a:sym typeface="Caveat"/>
              </a:defRPr>
            </a:lvl9pPr>
          </a:lstStyle>
          <a:p>
            <a:endParaRPr/>
          </a:p>
        </p:txBody>
      </p:sp>
      <p:sp>
        <p:nvSpPr>
          <p:cNvPr id="8" name="Google Shape;8;p1"/>
          <p:cNvSpPr txBox="1">
            <a:spLocks noGrp="1"/>
          </p:cNvSpPr>
          <p:nvPr>
            <p:ph type="body" idx="1"/>
          </p:nvPr>
        </p:nvSpPr>
        <p:spPr>
          <a:xfrm>
            <a:off x="280800" y="2705300"/>
            <a:ext cx="3906900" cy="1931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IBM Plex Mono"/>
              <a:buChar char="●"/>
              <a:defRPr>
                <a:solidFill>
                  <a:schemeClr val="dk1"/>
                </a:solidFill>
                <a:latin typeface="IBM Plex Mono"/>
                <a:ea typeface="IBM Plex Mono"/>
                <a:cs typeface="IBM Plex Mono"/>
                <a:sym typeface="IBM Plex Mono"/>
              </a:defRPr>
            </a:lvl1pPr>
            <a:lvl2pPr marL="914400" lvl="1" indent="-317500">
              <a:spcBef>
                <a:spcPts val="0"/>
              </a:spcBef>
              <a:spcAft>
                <a:spcPts val="0"/>
              </a:spcAft>
              <a:buClr>
                <a:schemeClr val="dk1"/>
              </a:buClr>
              <a:buSzPts val="1400"/>
              <a:buFont typeface="IBM Plex Mono"/>
              <a:buChar char="○"/>
              <a:defRPr>
                <a:solidFill>
                  <a:schemeClr val="dk1"/>
                </a:solidFill>
                <a:latin typeface="IBM Plex Mono"/>
                <a:ea typeface="IBM Plex Mono"/>
                <a:cs typeface="IBM Plex Mono"/>
                <a:sym typeface="IBM Plex Mono"/>
              </a:defRPr>
            </a:lvl2pPr>
            <a:lvl3pPr marL="1371600" lvl="2" indent="-317500">
              <a:spcBef>
                <a:spcPts val="0"/>
              </a:spcBef>
              <a:spcAft>
                <a:spcPts val="0"/>
              </a:spcAft>
              <a:buClr>
                <a:schemeClr val="dk1"/>
              </a:buClr>
              <a:buSzPts val="1400"/>
              <a:buFont typeface="IBM Plex Mono"/>
              <a:buChar char="■"/>
              <a:defRPr>
                <a:solidFill>
                  <a:schemeClr val="dk1"/>
                </a:solidFill>
                <a:latin typeface="IBM Plex Mono"/>
                <a:ea typeface="IBM Plex Mono"/>
                <a:cs typeface="IBM Plex Mono"/>
                <a:sym typeface="IBM Plex Mono"/>
              </a:defRPr>
            </a:lvl3pPr>
            <a:lvl4pPr marL="1828800" lvl="3" indent="-317500">
              <a:spcBef>
                <a:spcPts val="0"/>
              </a:spcBef>
              <a:spcAft>
                <a:spcPts val="0"/>
              </a:spcAft>
              <a:buClr>
                <a:schemeClr val="dk1"/>
              </a:buClr>
              <a:buSzPts val="1400"/>
              <a:buFont typeface="IBM Plex Mono"/>
              <a:buChar char="●"/>
              <a:defRPr>
                <a:solidFill>
                  <a:schemeClr val="dk1"/>
                </a:solidFill>
                <a:latin typeface="IBM Plex Mono"/>
                <a:ea typeface="IBM Plex Mono"/>
                <a:cs typeface="IBM Plex Mono"/>
                <a:sym typeface="IBM Plex Mono"/>
              </a:defRPr>
            </a:lvl4pPr>
            <a:lvl5pPr marL="2286000" lvl="4" indent="-317500">
              <a:spcBef>
                <a:spcPts val="0"/>
              </a:spcBef>
              <a:spcAft>
                <a:spcPts val="0"/>
              </a:spcAft>
              <a:buClr>
                <a:schemeClr val="dk1"/>
              </a:buClr>
              <a:buSzPts val="1400"/>
              <a:buFont typeface="IBM Plex Mono"/>
              <a:buChar char="○"/>
              <a:defRPr>
                <a:solidFill>
                  <a:schemeClr val="dk1"/>
                </a:solidFill>
                <a:latin typeface="IBM Plex Mono"/>
                <a:ea typeface="IBM Plex Mono"/>
                <a:cs typeface="IBM Plex Mono"/>
                <a:sym typeface="IBM Plex Mono"/>
              </a:defRPr>
            </a:lvl5pPr>
            <a:lvl6pPr marL="2743200" lvl="5" indent="-317500">
              <a:spcBef>
                <a:spcPts val="0"/>
              </a:spcBef>
              <a:spcAft>
                <a:spcPts val="0"/>
              </a:spcAft>
              <a:buClr>
                <a:schemeClr val="dk1"/>
              </a:buClr>
              <a:buSzPts val="1400"/>
              <a:buFont typeface="IBM Plex Mono"/>
              <a:buChar char="■"/>
              <a:defRPr>
                <a:solidFill>
                  <a:schemeClr val="dk1"/>
                </a:solidFill>
                <a:latin typeface="IBM Plex Mono"/>
                <a:ea typeface="IBM Plex Mono"/>
                <a:cs typeface="IBM Plex Mono"/>
                <a:sym typeface="IBM Plex Mono"/>
              </a:defRPr>
            </a:lvl6pPr>
            <a:lvl7pPr marL="3200400" lvl="6" indent="-317500">
              <a:spcBef>
                <a:spcPts val="0"/>
              </a:spcBef>
              <a:spcAft>
                <a:spcPts val="0"/>
              </a:spcAft>
              <a:buClr>
                <a:schemeClr val="dk1"/>
              </a:buClr>
              <a:buSzPts val="1400"/>
              <a:buFont typeface="IBM Plex Mono"/>
              <a:buChar char="●"/>
              <a:defRPr>
                <a:solidFill>
                  <a:schemeClr val="dk1"/>
                </a:solidFill>
                <a:latin typeface="IBM Plex Mono"/>
                <a:ea typeface="IBM Plex Mono"/>
                <a:cs typeface="IBM Plex Mono"/>
                <a:sym typeface="IBM Plex Mono"/>
              </a:defRPr>
            </a:lvl7pPr>
            <a:lvl8pPr marL="3657600" lvl="7" indent="-317500">
              <a:spcBef>
                <a:spcPts val="0"/>
              </a:spcBef>
              <a:spcAft>
                <a:spcPts val="0"/>
              </a:spcAft>
              <a:buClr>
                <a:schemeClr val="dk1"/>
              </a:buClr>
              <a:buSzPts val="1400"/>
              <a:buFont typeface="IBM Plex Mono"/>
              <a:buChar char="○"/>
              <a:defRPr>
                <a:solidFill>
                  <a:schemeClr val="dk1"/>
                </a:solidFill>
                <a:latin typeface="IBM Plex Mono"/>
                <a:ea typeface="IBM Plex Mono"/>
                <a:cs typeface="IBM Plex Mono"/>
                <a:sym typeface="IBM Plex Mono"/>
              </a:defRPr>
            </a:lvl8pPr>
            <a:lvl9pPr marL="4114800" lvl="8" indent="-317500">
              <a:spcBef>
                <a:spcPts val="0"/>
              </a:spcBef>
              <a:spcAft>
                <a:spcPts val="0"/>
              </a:spcAft>
              <a:buClr>
                <a:schemeClr val="dk1"/>
              </a:buClr>
              <a:buSzPts val="1400"/>
              <a:buFont typeface="IBM Plex Mono"/>
              <a:buChar char="■"/>
              <a:defRPr>
                <a:solidFill>
                  <a:schemeClr val="dk1"/>
                </a:solidFill>
                <a:latin typeface="IBM Plex Mono"/>
                <a:ea typeface="IBM Plex Mono"/>
                <a:cs typeface="IBM Plex Mono"/>
                <a:sym typeface="IBM Plex Mon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3"/>
        <p:cNvGrpSpPr/>
        <p:nvPr/>
      </p:nvGrpSpPr>
      <p:grpSpPr>
        <a:xfrm>
          <a:off x="0" y="0"/>
          <a:ext cx="0" cy="0"/>
          <a:chOff x="0" y="0"/>
          <a:chExt cx="0" cy="0"/>
        </a:xfrm>
      </p:grpSpPr>
      <p:pic>
        <p:nvPicPr>
          <p:cNvPr id="704" name="Google Shape;704;p39" title="Black Cream Elegant Monogram Initial Name I C Logo _20250619_205641_0000_page-0001.jpg"/>
          <p:cNvPicPr preferRelativeResize="0"/>
          <p:nvPr/>
        </p:nvPicPr>
        <p:blipFill>
          <a:blip r:embed="rId4">
            <a:alphaModFix/>
          </a:blip>
          <a:stretch>
            <a:fillRect/>
          </a:stretch>
        </p:blipFill>
        <p:spPr>
          <a:xfrm>
            <a:off x="0" y="4057800"/>
            <a:ext cx="1085699" cy="1085699"/>
          </a:xfrm>
          <a:prstGeom prst="rect">
            <a:avLst/>
          </a:prstGeom>
          <a:noFill/>
          <a:ln>
            <a:noFill/>
          </a:ln>
        </p:spPr>
      </p:pic>
      <p:sp>
        <p:nvSpPr>
          <p:cNvPr id="705" name="Google Shape;705;p39"/>
          <p:cNvSpPr txBox="1"/>
          <p:nvPr/>
        </p:nvSpPr>
        <p:spPr>
          <a:xfrm>
            <a:off x="10190575" y="2033075"/>
            <a:ext cx="724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706" name="Google Shape;706;p39" title="Black Cream Elegant Monogram Initial Name I C Logo _20250619_205641_0000_page-0001.jpg"/>
          <p:cNvPicPr preferRelativeResize="0"/>
          <p:nvPr/>
        </p:nvPicPr>
        <p:blipFill>
          <a:blip r:embed="rId4">
            <a:alphaModFix/>
          </a:blip>
          <a:stretch>
            <a:fillRect/>
          </a:stretch>
        </p:blipFill>
        <p:spPr>
          <a:xfrm>
            <a:off x="8058300" y="0"/>
            <a:ext cx="1085699" cy="1085699"/>
          </a:xfrm>
          <a:prstGeom prst="rect">
            <a:avLst/>
          </a:prstGeom>
          <a:noFill/>
          <a:ln>
            <a:noFill/>
          </a:ln>
        </p:spPr>
      </p:pic>
      <p:sp>
        <p:nvSpPr>
          <p:cNvPr id="707" name="Google Shape;707;p39"/>
          <p:cNvSpPr txBox="1"/>
          <p:nvPr/>
        </p:nvSpPr>
        <p:spPr>
          <a:xfrm>
            <a:off x="4799950" y="4558575"/>
            <a:ext cx="3428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rgbClr val="FFFF00"/>
                </a:solidFill>
                <a:latin typeface="Roboto Slab"/>
                <a:ea typeface="Roboto Slab"/>
                <a:cs typeface="Roboto Slab"/>
                <a:sym typeface="Roboto Slab"/>
              </a:rPr>
              <a:t>By CLAT WHISPERS</a:t>
            </a:r>
            <a:endParaRPr sz="2500" b="1">
              <a:solidFill>
                <a:srgbClr val="FFFF00"/>
              </a:solidFill>
              <a:latin typeface="Roboto Slab"/>
              <a:ea typeface="Roboto Slab"/>
              <a:cs typeface="Roboto Slab"/>
              <a:sym typeface="Roboto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48"/>
          <p:cNvSpPr txBox="1">
            <a:spLocks noGrp="1"/>
          </p:cNvSpPr>
          <p:nvPr>
            <p:ph type="sldNum" idx="14"/>
          </p:nvPr>
        </p:nvSpPr>
        <p:spPr>
          <a:xfrm>
            <a:off x="7624125" y="4852475"/>
            <a:ext cx="1470900" cy="19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779" name="Google Shape;779;p48"/>
          <p:cNvSpPr txBox="1">
            <a:spLocks noGrp="1"/>
          </p:cNvSpPr>
          <p:nvPr>
            <p:ph type="title"/>
          </p:nvPr>
        </p:nvSpPr>
        <p:spPr>
          <a:xfrm>
            <a:off x="230550" y="210700"/>
            <a:ext cx="7985700" cy="62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3"/>
                </a:solidFill>
                <a:latin typeface="Roboto Slab"/>
                <a:ea typeface="Roboto Slab"/>
                <a:cs typeface="Roboto Slab"/>
                <a:sym typeface="Roboto Slab"/>
              </a:rPr>
              <a:t>Regional Dynamics</a:t>
            </a:r>
            <a:endParaRPr sz="3000" b="1">
              <a:solidFill>
                <a:schemeClr val="accent3"/>
              </a:solidFill>
              <a:latin typeface="Roboto Slab"/>
              <a:ea typeface="Roboto Slab"/>
              <a:cs typeface="Roboto Slab"/>
              <a:sym typeface="Roboto Slab"/>
            </a:endParaRPr>
          </a:p>
        </p:txBody>
      </p:sp>
      <p:pic>
        <p:nvPicPr>
          <p:cNvPr id="780" name="Google Shape;780;p48" title="Black Cream Elegant Monogram Initial Name I C Logo _20250619_205641_0000_page-0001.jpg"/>
          <p:cNvPicPr preferRelativeResize="0"/>
          <p:nvPr/>
        </p:nvPicPr>
        <p:blipFill>
          <a:blip r:embed="rId3">
            <a:alphaModFix/>
          </a:blip>
          <a:stretch>
            <a:fillRect/>
          </a:stretch>
        </p:blipFill>
        <p:spPr>
          <a:xfrm>
            <a:off x="8368500" y="0"/>
            <a:ext cx="775500" cy="775500"/>
          </a:xfrm>
          <a:prstGeom prst="rect">
            <a:avLst/>
          </a:prstGeom>
          <a:noFill/>
          <a:ln>
            <a:noFill/>
          </a:ln>
        </p:spPr>
      </p:pic>
      <p:sp>
        <p:nvSpPr>
          <p:cNvPr id="781" name="Google Shape;781;p48"/>
          <p:cNvSpPr txBox="1"/>
          <p:nvPr/>
        </p:nvSpPr>
        <p:spPr>
          <a:xfrm>
            <a:off x="230550" y="1072850"/>
            <a:ext cx="8677200" cy="36018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0"/>
              </a:spcBef>
              <a:spcAft>
                <a:spcPts val="0"/>
              </a:spcAft>
              <a:buNone/>
            </a:pPr>
            <a:r>
              <a:rPr lang="en" sz="1600" b="1">
                <a:latin typeface="Times New Roman"/>
                <a:ea typeface="Times New Roman"/>
                <a:cs typeface="Times New Roman"/>
                <a:sym typeface="Times New Roman"/>
              </a:rPr>
              <a:t>Israel’s Role</a:t>
            </a:r>
            <a:r>
              <a:rPr lang="en" sz="1600">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a:p>
            <a:pPr marL="457200" lvl="0" indent="-330200" algn="just" rtl="0">
              <a:lnSpc>
                <a:spcPct val="100000"/>
              </a:lnSpc>
              <a:spcBef>
                <a:spcPts val="1200"/>
              </a:spcBef>
              <a:spcAft>
                <a:spcPts val="0"/>
              </a:spcAft>
              <a:buSzPts val="1600"/>
              <a:buChar char="●"/>
            </a:pPr>
            <a:r>
              <a:rPr lang="en" sz="1600">
                <a:latin typeface="Times New Roman"/>
                <a:ea typeface="Times New Roman"/>
                <a:cs typeface="Times New Roman"/>
                <a:sym typeface="Times New Roman"/>
              </a:rPr>
              <a:t>Allegedly involved in covert coordination with the U.S. during Operation Midnight Hammer, though not officially confirmed.</a:t>
            </a:r>
            <a:endParaRPr sz="1600">
              <a:latin typeface="Times New Roman"/>
              <a:ea typeface="Times New Roman"/>
              <a:cs typeface="Times New Roman"/>
              <a:sym typeface="Times New Roman"/>
            </a:endParaRPr>
          </a:p>
          <a:p>
            <a:pPr marL="457200" lvl="0" indent="-330200" algn="just" rtl="0">
              <a:lnSpc>
                <a:spcPct val="100000"/>
              </a:lnSpc>
              <a:spcBef>
                <a:spcPts val="0"/>
              </a:spcBef>
              <a:spcAft>
                <a:spcPts val="0"/>
              </a:spcAft>
              <a:buSzPts val="1600"/>
              <a:buChar char="●"/>
            </a:pPr>
            <a:r>
              <a:rPr lang="en" sz="1600">
                <a:latin typeface="Times New Roman"/>
                <a:ea typeface="Times New Roman"/>
                <a:cs typeface="Times New Roman"/>
                <a:sym typeface="Times New Roman"/>
              </a:rPr>
              <a:t>Iran accuses Israel of orchestrating an assassination attempt on President Pezeshkian during the June 2025 clashes, heightening bilateral tensions.</a:t>
            </a:r>
            <a:endParaRPr sz="1600">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en" sz="1600" b="1">
                <a:latin typeface="Times New Roman"/>
                <a:ea typeface="Times New Roman"/>
                <a:cs typeface="Times New Roman"/>
                <a:sym typeface="Times New Roman"/>
              </a:rPr>
              <a:t>Proxy Activity</a:t>
            </a:r>
            <a:r>
              <a:rPr lang="en" sz="1600">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a:p>
            <a:pPr marL="457200" lvl="0" indent="-330200" algn="just" rtl="0">
              <a:lnSpc>
                <a:spcPct val="100000"/>
              </a:lnSpc>
              <a:spcBef>
                <a:spcPts val="1200"/>
              </a:spcBef>
              <a:spcAft>
                <a:spcPts val="0"/>
              </a:spcAft>
              <a:buSzPts val="1600"/>
              <a:buChar char="●"/>
            </a:pPr>
            <a:r>
              <a:rPr lang="en" sz="1600">
                <a:latin typeface="Times New Roman"/>
                <a:ea typeface="Times New Roman"/>
                <a:cs typeface="Times New Roman"/>
                <a:sym typeface="Times New Roman"/>
              </a:rPr>
              <a:t>Iran-backed militias in Iraq, Syria, and Yemen remain highly active, escalating threats against U.S. bases and Israeli-linked targets.</a:t>
            </a:r>
            <a:endParaRPr sz="1600">
              <a:latin typeface="Times New Roman"/>
              <a:ea typeface="Times New Roman"/>
              <a:cs typeface="Times New Roman"/>
              <a:sym typeface="Times New Roman"/>
            </a:endParaRPr>
          </a:p>
          <a:p>
            <a:pPr marL="457200" lvl="0" indent="-330200" algn="just" rtl="0">
              <a:lnSpc>
                <a:spcPct val="100000"/>
              </a:lnSpc>
              <a:spcBef>
                <a:spcPts val="0"/>
              </a:spcBef>
              <a:spcAft>
                <a:spcPts val="0"/>
              </a:spcAft>
              <a:buSzPts val="1600"/>
              <a:buChar char="●"/>
            </a:pPr>
            <a:r>
              <a:rPr lang="en" sz="1600">
                <a:latin typeface="Times New Roman"/>
                <a:ea typeface="Times New Roman"/>
                <a:cs typeface="Times New Roman"/>
                <a:sym typeface="Times New Roman"/>
              </a:rPr>
              <a:t>Tehran has signaled potential regional retaliation, warning that both Israeli and American assets may face attacks if provocations continue.</a:t>
            </a:r>
            <a:endParaRPr sz="1600">
              <a:latin typeface="Times New Roman"/>
              <a:ea typeface="Times New Roman"/>
              <a:cs typeface="Times New Roman"/>
              <a:sym typeface="Times New Roman"/>
            </a:endParaRPr>
          </a:p>
          <a:p>
            <a:pPr marL="457200" lvl="0" indent="-330200" algn="just" rtl="0">
              <a:lnSpc>
                <a:spcPct val="100000"/>
              </a:lnSpc>
              <a:spcBef>
                <a:spcPts val="0"/>
              </a:spcBef>
              <a:spcAft>
                <a:spcPts val="0"/>
              </a:spcAft>
              <a:buSzPts val="1600"/>
              <a:buChar char="●"/>
            </a:pPr>
            <a:r>
              <a:rPr lang="en" sz="1600">
                <a:latin typeface="Times New Roman"/>
                <a:ea typeface="Times New Roman"/>
                <a:cs typeface="Times New Roman"/>
                <a:sym typeface="Times New Roman"/>
              </a:rPr>
              <a:t>These dynamics suggest a shift toward asymmetric warfare and indirect conflict, with risks of wider destabilization in the Middle East.</a:t>
            </a:r>
            <a:endParaRPr sz="16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49"/>
          <p:cNvSpPr txBox="1">
            <a:spLocks noGrp="1"/>
          </p:cNvSpPr>
          <p:nvPr>
            <p:ph type="sldNum" idx="14"/>
          </p:nvPr>
        </p:nvSpPr>
        <p:spPr>
          <a:xfrm>
            <a:off x="7624125" y="4852475"/>
            <a:ext cx="1470900" cy="19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787" name="Google Shape;787;p49"/>
          <p:cNvSpPr txBox="1">
            <a:spLocks noGrp="1"/>
          </p:cNvSpPr>
          <p:nvPr>
            <p:ph type="title"/>
          </p:nvPr>
        </p:nvSpPr>
        <p:spPr>
          <a:xfrm>
            <a:off x="230550" y="210700"/>
            <a:ext cx="7985700" cy="62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CC0000"/>
                </a:solidFill>
                <a:latin typeface="Roboto Slab"/>
                <a:ea typeface="Roboto Slab"/>
                <a:cs typeface="Roboto Slab"/>
                <a:sym typeface="Roboto Slab"/>
              </a:rPr>
              <a:t>Global Implications</a:t>
            </a:r>
            <a:endParaRPr sz="3000" b="1">
              <a:solidFill>
                <a:srgbClr val="CC0000"/>
              </a:solidFill>
              <a:latin typeface="Roboto Slab"/>
              <a:ea typeface="Roboto Slab"/>
              <a:cs typeface="Roboto Slab"/>
              <a:sym typeface="Roboto Slab"/>
            </a:endParaRPr>
          </a:p>
        </p:txBody>
      </p:sp>
      <p:pic>
        <p:nvPicPr>
          <p:cNvPr id="788" name="Google Shape;788;p49" title="Black Cream Elegant Monogram Initial Name I C Logo _20250619_205641_0000_page-0001.jpg"/>
          <p:cNvPicPr preferRelativeResize="0"/>
          <p:nvPr/>
        </p:nvPicPr>
        <p:blipFill>
          <a:blip r:embed="rId3">
            <a:alphaModFix/>
          </a:blip>
          <a:stretch>
            <a:fillRect/>
          </a:stretch>
        </p:blipFill>
        <p:spPr>
          <a:xfrm>
            <a:off x="8368500" y="0"/>
            <a:ext cx="775500" cy="775500"/>
          </a:xfrm>
          <a:prstGeom prst="rect">
            <a:avLst/>
          </a:prstGeom>
          <a:noFill/>
          <a:ln>
            <a:noFill/>
          </a:ln>
        </p:spPr>
      </p:pic>
      <p:sp>
        <p:nvSpPr>
          <p:cNvPr id="789" name="Google Shape;789;p49"/>
          <p:cNvSpPr txBox="1"/>
          <p:nvPr/>
        </p:nvSpPr>
        <p:spPr>
          <a:xfrm>
            <a:off x="230550" y="996650"/>
            <a:ext cx="8727600" cy="3539400"/>
          </a:xfrm>
          <a:prstGeom prst="rect">
            <a:avLst/>
          </a:prstGeom>
          <a:noFill/>
          <a:ln>
            <a:noFill/>
          </a:ln>
        </p:spPr>
        <p:txBody>
          <a:bodyPr spcFirstLastPara="1" wrap="square" lIns="91425" tIns="91425" rIns="91425" bIns="91425" anchor="t" anchorCtr="0">
            <a:spAutoFit/>
          </a:bodyPr>
          <a:lstStyle/>
          <a:p>
            <a:pPr marL="457200" lvl="0" indent="-330200" algn="just" rtl="0">
              <a:lnSpc>
                <a:spcPct val="100000"/>
              </a:lnSpc>
              <a:spcBef>
                <a:spcPts val="1200"/>
              </a:spcBef>
              <a:spcAft>
                <a:spcPts val="0"/>
              </a:spcAft>
              <a:buSzPts val="1600"/>
              <a:buFont typeface="Times New Roman"/>
              <a:buChar char="●"/>
            </a:pPr>
            <a:r>
              <a:rPr lang="en" sz="1600" b="1" dirty="0">
                <a:latin typeface="Times New Roman"/>
                <a:ea typeface="Times New Roman"/>
                <a:cs typeface="Times New Roman"/>
                <a:sym typeface="Times New Roman"/>
              </a:rPr>
              <a:t>Oil Prices</a:t>
            </a:r>
            <a:r>
              <a:rPr lang="en" sz="1600" dirty="0">
                <a:latin typeface="Times New Roman"/>
                <a:ea typeface="Times New Roman"/>
                <a:cs typeface="Times New Roman"/>
                <a:sym typeface="Times New Roman"/>
              </a:rPr>
              <a:t>: Fears over potential Iranian retaliation in the </a:t>
            </a:r>
            <a:r>
              <a:rPr lang="en" sz="1600" b="1" dirty="0">
                <a:latin typeface="Times New Roman"/>
                <a:ea typeface="Times New Roman"/>
                <a:cs typeface="Times New Roman"/>
                <a:sym typeface="Times New Roman"/>
              </a:rPr>
              <a:t>Strait of Hormuz</a:t>
            </a:r>
            <a:r>
              <a:rPr lang="en" sz="1600" dirty="0">
                <a:latin typeface="Times New Roman"/>
                <a:ea typeface="Times New Roman"/>
                <a:cs typeface="Times New Roman"/>
                <a:sym typeface="Times New Roman"/>
              </a:rPr>
              <a:t>—a vital oil chokepoint—have caused </a:t>
            </a:r>
            <a:r>
              <a:rPr lang="en" sz="1600" b="1" dirty="0">
                <a:latin typeface="Times New Roman"/>
                <a:ea typeface="Times New Roman"/>
                <a:cs typeface="Times New Roman"/>
                <a:sym typeface="Times New Roman"/>
              </a:rPr>
              <a:t>global oil prices to surge</a:t>
            </a:r>
            <a:r>
              <a:rPr lang="en" sz="1600" dirty="0">
                <a:latin typeface="Times New Roman"/>
                <a:ea typeface="Times New Roman"/>
                <a:cs typeface="Times New Roman"/>
                <a:sym typeface="Times New Roman"/>
              </a:rPr>
              <a:t>, raising concerns about energy security and inflation worldwide.</a:t>
            </a:r>
            <a:endParaRPr sz="1600" dirty="0">
              <a:latin typeface="Times New Roman"/>
              <a:ea typeface="Times New Roman"/>
              <a:cs typeface="Times New Roman"/>
              <a:sym typeface="Times New Roman"/>
            </a:endParaRPr>
          </a:p>
          <a:p>
            <a:pPr marL="457200" lvl="0" indent="-330200" algn="just" rtl="0">
              <a:lnSpc>
                <a:spcPct val="100000"/>
              </a:lnSpc>
              <a:spcBef>
                <a:spcPts val="0"/>
              </a:spcBef>
              <a:spcAft>
                <a:spcPts val="0"/>
              </a:spcAft>
              <a:buSzPts val="1600"/>
              <a:buFont typeface="Times New Roman"/>
              <a:buChar char="●"/>
            </a:pPr>
            <a:r>
              <a:rPr lang="en" sz="1600" b="1" dirty="0">
                <a:latin typeface="Times New Roman"/>
                <a:ea typeface="Times New Roman"/>
                <a:cs typeface="Times New Roman"/>
                <a:sym typeface="Times New Roman"/>
              </a:rPr>
              <a:t>Global Security</a:t>
            </a:r>
            <a:r>
              <a:rPr lang="en" sz="1600" dirty="0">
                <a:latin typeface="Times New Roman"/>
                <a:ea typeface="Times New Roman"/>
                <a:cs typeface="Times New Roman"/>
                <a:sym typeface="Times New Roman"/>
              </a:rPr>
              <a:t>: The strike has </a:t>
            </a:r>
            <a:r>
              <a:rPr lang="en" sz="1600" b="1" dirty="0">
                <a:latin typeface="Times New Roman"/>
                <a:ea typeface="Times New Roman"/>
                <a:cs typeface="Times New Roman"/>
                <a:sym typeface="Times New Roman"/>
              </a:rPr>
              <a:t>heightened fears of a broader regional spillover</a:t>
            </a:r>
            <a:r>
              <a:rPr lang="en" sz="1600" dirty="0">
                <a:latin typeface="Times New Roman"/>
                <a:ea typeface="Times New Roman"/>
                <a:cs typeface="Times New Roman"/>
                <a:sym typeface="Times New Roman"/>
              </a:rPr>
              <a:t>, with Gulf states, Israel, and U.S. military bases on alert. Escalation could destabilize the entire Middle East.</a:t>
            </a:r>
            <a:br>
              <a:rPr lang="en" sz="1600" dirty="0">
                <a:latin typeface="Times New Roman"/>
                <a:ea typeface="Times New Roman"/>
                <a:cs typeface="Times New Roman"/>
                <a:sym typeface="Times New Roman"/>
              </a:rPr>
            </a:br>
            <a:endParaRPr sz="1600" dirty="0">
              <a:latin typeface="Times New Roman"/>
              <a:ea typeface="Times New Roman"/>
              <a:cs typeface="Times New Roman"/>
              <a:sym typeface="Times New Roman"/>
            </a:endParaRPr>
          </a:p>
          <a:p>
            <a:pPr marL="457200" lvl="0" indent="-330200" algn="just" rtl="0">
              <a:lnSpc>
                <a:spcPct val="100000"/>
              </a:lnSpc>
              <a:spcBef>
                <a:spcPts val="0"/>
              </a:spcBef>
              <a:spcAft>
                <a:spcPts val="0"/>
              </a:spcAft>
              <a:buSzPts val="1600"/>
              <a:buFont typeface="Times New Roman"/>
              <a:buChar char="●"/>
            </a:pPr>
            <a:r>
              <a:rPr lang="en" sz="1600" b="1" dirty="0">
                <a:latin typeface="Times New Roman"/>
                <a:ea typeface="Times New Roman"/>
                <a:cs typeface="Times New Roman"/>
                <a:sym typeface="Times New Roman"/>
              </a:rPr>
              <a:t>Non-Proliferation Crisis</a:t>
            </a:r>
            <a:r>
              <a:rPr lang="en" sz="1600" dirty="0">
                <a:latin typeface="Times New Roman"/>
                <a:ea typeface="Times New Roman"/>
                <a:cs typeface="Times New Roman"/>
                <a:sym typeface="Times New Roman"/>
              </a:rPr>
              <a:t>: The crisis has </a:t>
            </a:r>
            <a:r>
              <a:rPr lang="en" sz="1600" b="1" dirty="0">
                <a:latin typeface="Times New Roman"/>
                <a:ea typeface="Times New Roman"/>
                <a:cs typeface="Times New Roman"/>
                <a:sym typeface="Times New Roman"/>
              </a:rPr>
              <a:t>undermined the credibility of global non-proliferation mechanisms</a:t>
            </a:r>
            <a:r>
              <a:rPr lang="en" sz="1600" dirty="0">
                <a:latin typeface="Times New Roman"/>
                <a:ea typeface="Times New Roman"/>
                <a:cs typeface="Times New Roman"/>
                <a:sym typeface="Times New Roman"/>
              </a:rPr>
              <a:t>. The </a:t>
            </a:r>
            <a:r>
              <a:rPr lang="en" sz="1600" b="1" dirty="0">
                <a:latin typeface="Times New Roman"/>
                <a:ea typeface="Times New Roman"/>
                <a:cs typeface="Times New Roman"/>
                <a:sym typeface="Times New Roman"/>
              </a:rPr>
              <a:t>UN and IAEA</a:t>
            </a:r>
            <a:r>
              <a:rPr lang="en" sz="1600" dirty="0">
                <a:latin typeface="Times New Roman"/>
                <a:ea typeface="Times New Roman"/>
                <a:cs typeface="Times New Roman"/>
                <a:sym typeface="Times New Roman"/>
              </a:rPr>
              <a:t> are struggling to assert authority as Iran resists inspections and enrichment oversight.</a:t>
            </a:r>
          </a:p>
          <a:p>
            <a:pPr marL="127000" lvl="0" algn="just" rtl="0">
              <a:lnSpc>
                <a:spcPct val="100000"/>
              </a:lnSpc>
              <a:spcBef>
                <a:spcPts val="0"/>
              </a:spcBef>
              <a:spcAft>
                <a:spcPts val="0"/>
              </a:spcAft>
              <a:buSzPts val="1600"/>
            </a:pPr>
            <a:endParaRPr sz="1600" dirty="0">
              <a:latin typeface="Times New Roman"/>
              <a:ea typeface="Times New Roman"/>
              <a:cs typeface="Times New Roman"/>
              <a:sym typeface="Times New Roman"/>
            </a:endParaRPr>
          </a:p>
          <a:p>
            <a:pPr marL="457200" lvl="0" indent="-330200" algn="just" rtl="0">
              <a:lnSpc>
                <a:spcPct val="100000"/>
              </a:lnSpc>
              <a:spcBef>
                <a:spcPts val="0"/>
              </a:spcBef>
              <a:spcAft>
                <a:spcPts val="0"/>
              </a:spcAft>
              <a:buSzPts val="1600"/>
              <a:buFont typeface="Times New Roman"/>
              <a:buChar char="●"/>
            </a:pPr>
            <a:r>
              <a:rPr lang="en" sz="1600" b="1" dirty="0">
                <a:latin typeface="Times New Roman"/>
                <a:ea typeface="Times New Roman"/>
                <a:cs typeface="Times New Roman"/>
                <a:sym typeface="Times New Roman"/>
              </a:rPr>
              <a:t>Middle Power Diplomacy</a:t>
            </a:r>
            <a:r>
              <a:rPr lang="en" sz="1600" dirty="0">
                <a:latin typeface="Times New Roman"/>
                <a:ea typeface="Times New Roman"/>
                <a:cs typeface="Times New Roman"/>
                <a:sym typeface="Times New Roman"/>
              </a:rPr>
              <a:t>: Nations like </a:t>
            </a:r>
            <a:r>
              <a:rPr lang="en" sz="1600" b="1" dirty="0">
                <a:latin typeface="Times New Roman"/>
                <a:ea typeface="Times New Roman"/>
                <a:cs typeface="Times New Roman"/>
                <a:sym typeface="Times New Roman"/>
              </a:rPr>
              <a:t>China, Russia, and the EU</a:t>
            </a:r>
            <a:r>
              <a:rPr lang="en" sz="1600" dirty="0">
                <a:latin typeface="Times New Roman"/>
                <a:ea typeface="Times New Roman"/>
                <a:cs typeface="Times New Roman"/>
                <a:sym typeface="Times New Roman"/>
              </a:rPr>
              <a:t> are positioning themselves as </a:t>
            </a:r>
            <a:r>
              <a:rPr lang="en" sz="1600" b="1" dirty="0">
                <a:latin typeface="Times New Roman"/>
                <a:ea typeface="Times New Roman"/>
                <a:cs typeface="Times New Roman"/>
                <a:sym typeface="Times New Roman"/>
              </a:rPr>
              <a:t>potential mediators</a:t>
            </a:r>
            <a:r>
              <a:rPr lang="en" sz="1600" dirty="0">
                <a:latin typeface="Times New Roman"/>
                <a:ea typeface="Times New Roman"/>
                <a:cs typeface="Times New Roman"/>
                <a:sym typeface="Times New Roman"/>
              </a:rPr>
              <a:t>, calling for restraint and diplomatic solutions to prevent further conflict and salvage arms control frameworks.</a:t>
            </a:r>
            <a:endParaRPr sz="1600" b="1" dirty="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50"/>
          <p:cNvSpPr txBox="1">
            <a:spLocks noGrp="1"/>
          </p:cNvSpPr>
          <p:nvPr>
            <p:ph type="sldNum" idx="14"/>
          </p:nvPr>
        </p:nvSpPr>
        <p:spPr>
          <a:xfrm>
            <a:off x="7624125" y="4852475"/>
            <a:ext cx="1470900" cy="19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795" name="Google Shape;795;p50"/>
          <p:cNvSpPr txBox="1">
            <a:spLocks noGrp="1"/>
          </p:cNvSpPr>
          <p:nvPr>
            <p:ph type="title"/>
          </p:nvPr>
        </p:nvSpPr>
        <p:spPr>
          <a:xfrm>
            <a:off x="230550" y="210700"/>
            <a:ext cx="7985700" cy="62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3"/>
                </a:solidFill>
                <a:latin typeface="Roboto Slab"/>
                <a:ea typeface="Roboto Slab"/>
                <a:cs typeface="Roboto Slab"/>
                <a:sym typeface="Roboto Slab"/>
              </a:rPr>
              <a:t>Current Ceasefire Efforts</a:t>
            </a:r>
            <a:endParaRPr sz="3000" b="1">
              <a:solidFill>
                <a:schemeClr val="accent3"/>
              </a:solidFill>
              <a:latin typeface="Roboto Slab"/>
              <a:ea typeface="Roboto Slab"/>
              <a:cs typeface="Roboto Slab"/>
              <a:sym typeface="Roboto Slab"/>
            </a:endParaRPr>
          </a:p>
        </p:txBody>
      </p:sp>
      <p:pic>
        <p:nvPicPr>
          <p:cNvPr id="796" name="Google Shape;796;p50" title="Black Cream Elegant Monogram Initial Name I C Logo _20250619_205641_0000_page-0001.jpg"/>
          <p:cNvPicPr preferRelativeResize="0"/>
          <p:nvPr/>
        </p:nvPicPr>
        <p:blipFill>
          <a:blip r:embed="rId3">
            <a:alphaModFix/>
          </a:blip>
          <a:stretch>
            <a:fillRect/>
          </a:stretch>
        </p:blipFill>
        <p:spPr>
          <a:xfrm>
            <a:off x="8368500" y="0"/>
            <a:ext cx="775500" cy="775500"/>
          </a:xfrm>
          <a:prstGeom prst="rect">
            <a:avLst/>
          </a:prstGeom>
          <a:noFill/>
          <a:ln>
            <a:noFill/>
          </a:ln>
        </p:spPr>
      </p:pic>
      <p:sp>
        <p:nvSpPr>
          <p:cNvPr id="797" name="Google Shape;797;p50"/>
          <p:cNvSpPr txBox="1"/>
          <p:nvPr/>
        </p:nvSpPr>
        <p:spPr>
          <a:xfrm>
            <a:off x="129950" y="920450"/>
            <a:ext cx="5470500" cy="3385512"/>
          </a:xfrm>
          <a:prstGeom prst="rect">
            <a:avLst/>
          </a:prstGeom>
          <a:noFill/>
          <a:ln>
            <a:noFill/>
          </a:ln>
        </p:spPr>
        <p:txBody>
          <a:bodyPr spcFirstLastPara="1" wrap="square" lIns="91425" tIns="91425" rIns="91425" bIns="91425" anchor="t" anchorCtr="0">
            <a:spAutoFit/>
          </a:bodyPr>
          <a:lstStyle/>
          <a:p>
            <a:pPr marL="457200" lvl="0" indent="-330200" algn="just" rtl="0">
              <a:lnSpc>
                <a:spcPct val="100000"/>
              </a:lnSpc>
              <a:spcBef>
                <a:spcPts val="0"/>
              </a:spcBef>
              <a:spcAft>
                <a:spcPts val="0"/>
              </a:spcAft>
              <a:buSzPts val="1600"/>
              <a:buFont typeface="Times New Roman"/>
              <a:buChar char="●"/>
            </a:pPr>
            <a:r>
              <a:rPr lang="en" sz="1600" dirty="0">
                <a:latin typeface="Times New Roman"/>
                <a:ea typeface="Times New Roman"/>
                <a:cs typeface="Times New Roman"/>
                <a:sym typeface="Times New Roman"/>
              </a:rPr>
              <a:t>A Crisis Group report (July 2025) reveals that an informal ceasefire has been quietly brokered between the U.S., Israel, and Iran with the mediation of Oman and Qatar, known for their neutral diplomatic roles.</a:t>
            </a:r>
            <a:endParaRPr sz="1600" dirty="0">
              <a:latin typeface="Times New Roman"/>
              <a:ea typeface="Times New Roman"/>
              <a:cs typeface="Times New Roman"/>
              <a:sym typeface="Times New Roman"/>
            </a:endParaRPr>
          </a:p>
          <a:p>
            <a:pPr marL="457200" lvl="0" indent="-330200" algn="just" rtl="0">
              <a:lnSpc>
                <a:spcPct val="100000"/>
              </a:lnSpc>
              <a:spcBef>
                <a:spcPts val="0"/>
              </a:spcBef>
              <a:spcAft>
                <a:spcPts val="0"/>
              </a:spcAft>
              <a:buSzPts val="1600"/>
              <a:buFont typeface="Times New Roman"/>
              <a:buChar char="●"/>
            </a:pPr>
            <a:r>
              <a:rPr lang="en" sz="1600" dirty="0">
                <a:latin typeface="Times New Roman"/>
                <a:ea typeface="Times New Roman"/>
                <a:cs typeface="Times New Roman"/>
                <a:sym typeface="Times New Roman"/>
              </a:rPr>
              <a:t>The </a:t>
            </a:r>
            <a:r>
              <a:rPr lang="en" sz="1600" b="1" dirty="0">
                <a:latin typeface="Times New Roman"/>
                <a:ea typeface="Times New Roman"/>
                <a:cs typeface="Times New Roman"/>
                <a:sym typeface="Times New Roman"/>
              </a:rPr>
              <a:t>Three-Point Plan</a:t>
            </a:r>
            <a:r>
              <a:rPr lang="en" sz="1600" dirty="0">
                <a:latin typeface="Times New Roman"/>
                <a:ea typeface="Times New Roman"/>
                <a:cs typeface="Times New Roman"/>
                <a:sym typeface="Times New Roman"/>
              </a:rPr>
              <a:t> includes:</a:t>
            </a:r>
          </a:p>
          <a:p>
            <a:pPr marL="457200" lvl="0" indent="-330200" algn="just" rtl="0">
              <a:lnSpc>
                <a:spcPct val="100000"/>
              </a:lnSpc>
              <a:spcBef>
                <a:spcPts val="0"/>
              </a:spcBef>
              <a:spcAft>
                <a:spcPts val="0"/>
              </a:spcAft>
              <a:buSzPts val="1600"/>
              <a:buFont typeface="Times New Roman"/>
              <a:buChar char="●"/>
            </a:pPr>
            <a:endParaRPr sz="1600" dirty="0">
              <a:latin typeface="Times New Roman"/>
              <a:ea typeface="Times New Roman"/>
              <a:cs typeface="Times New Roman"/>
              <a:sym typeface="Times New Roman"/>
            </a:endParaRPr>
          </a:p>
          <a:p>
            <a:pPr marL="914400" lvl="1" indent="-330200" algn="just" rtl="0">
              <a:lnSpc>
                <a:spcPct val="100000"/>
              </a:lnSpc>
              <a:spcBef>
                <a:spcPts val="0"/>
              </a:spcBef>
              <a:spcAft>
                <a:spcPts val="0"/>
              </a:spcAft>
              <a:buSzPts val="1600"/>
              <a:buFont typeface="Times New Roman"/>
              <a:buChar char="○"/>
            </a:pPr>
            <a:r>
              <a:rPr lang="en" sz="1600" dirty="0">
                <a:latin typeface="Times New Roman"/>
                <a:ea typeface="Times New Roman"/>
                <a:cs typeface="Times New Roman"/>
                <a:sym typeface="Times New Roman"/>
              </a:rPr>
              <a:t>No further strikes by the U.S. or Israel, aiming to de-escalate immediate military tensions.</a:t>
            </a:r>
            <a:endParaRPr sz="1600" dirty="0">
              <a:latin typeface="Times New Roman"/>
              <a:ea typeface="Times New Roman"/>
              <a:cs typeface="Times New Roman"/>
              <a:sym typeface="Times New Roman"/>
            </a:endParaRPr>
          </a:p>
          <a:p>
            <a:pPr marL="914400" lvl="1" indent="-330200" algn="just" rtl="0">
              <a:lnSpc>
                <a:spcPct val="100000"/>
              </a:lnSpc>
              <a:spcBef>
                <a:spcPts val="0"/>
              </a:spcBef>
              <a:spcAft>
                <a:spcPts val="0"/>
              </a:spcAft>
              <a:buSzPts val="1600"/>
              <a:buFont typeface="Times New Roman"/>
              <a:buChar char="○"/>
            </a:pPr>
            <a:r>
              <a:rPr lang="en" sz="1600" dirty="0">
                <a:latin typeface="Times New Roman"/>
                <a:ea typeface="Times New Roman"/>
                <a:cs typeface="Times New Roman"/>
                <a:sym typeface="Times New Roman"/>
              </a:rPr>
              <a:t>Iran agrees to pause visible escalation, including limiting proxy attacks and missile drills.</a:t>
            </a:r>
            <a:endParaRPr sz="1600" dirty="0">
              <a:latin typeface="Times New Roman"/>
              <a:ea typeface="Times New Roman"/>
              <a:cs typeface="Times New Roman"/>
              <a:sym typeface="Times New Roman"/>
            </a:endParaRPr>
          </a:p>
          <a:p>
            <a:pPr marL="914400" lvl="1" indent="-330200" algn="just" rtl="0">
              <a:lnSpc>
                <a:spcPct val="100000"/>
              </a:lnSpc>
              <a:spcBef>
                <a:spcPts val="0"/>
              </a:spcBef>
              <a:spcAft>
                <a:spcPts val="0"/>
              </a:spcAft>
              <a:buSzPts val="1600"/>
              <a:buFont typeface="Times New Roman"/>
              <a:buChar char="○"/>
            </a:pPr>
            <a:r>
              <a:rPr lang="en" sz="1600" dirty="0">
                <a:latin typeface="Times New Roman"/>
                <a:ea typeface="Times New Roman"/>
                <a:cs typeface="Times New Roman"/>
                <a:sym typeface="Times New Roman"/>
              </a:rPr>
              <a:t>Backchannel nuclear talks quietly resume, focused on confidence-building rather than a formal agreement like the JCPOA.</a:t>
            </a:r>
            <a:endParaRPr sz="1600" dirty="0">
              <a:latin typeface="Times New Roman"/>
              <a:ea typeface="Times New Roman"/>
              <a:cs typeface="Times New Roman"/>
              <a:sym typeface="Times New Roman"/>
            </a:endParaRPr>
          </a:p>
        </p:txBody>
      </p:sp>
      <p:pic>
        <p:nvPicPr>
          <p:cNvPr id="798" name="Google Shape;798;p50" title="download (3).jpeg"/>
          <p:cNvPicPr preferRelativeResize="0"/>
          <p:nvPr/>
        </p:nvPicPr>
        <p:blipFill>
          <a:blip r:embed="rId4">
            <a:alphaModFix/>
          </a:blip>
          <a:stretch>
            <a:fillRect/>
          </a:stretch>
        </p:blipFill>
        <p:spPr>
          <a:xfrm>
            <a:off x="5826775" y="1506100"/>
            <a:ext cx="3081075" cy="2523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51"/>
          <p:cNvSpPr txBox="1">
            <a:spLocks noGrp="1"/>
          </p:cNvSpPr>
          <p:nvPr>
            <p:ph type="sldNum" idx="14"/>
          </p:nvPr>
        </p:nvSpPr>
        <p:spPr>
          <a:xfrm>
            <a:off x="7624125" y="4852475"/>
            <a:ext cx="1470900" cy="19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804" name="Google Shape;804;p51"/>
          <p:cNvSpPr txBox="1">
            <a:spLocks noGrp="1"/>
          </p:cNvSpPr>
          <p:nvPr>
            <p:ph type="title"/>
          </p:nvPr>
        </p:nvSpPr>
        <p:spPr>
          <a:xfrm>
            <a:off x="230550" y="210700"/>
            <a:ext cx="7985700" cy="62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CC0000"/>
                </a:solidFill>
                <a:latin typeface="Roboto Slab"/>
                <a:ea typeface="Roboto Slab"/>
                <a:cs typeface="Roboto Slab"/>
                <a:sym typeface="Roboto Slab"/>
              </a:rPr>
              <a:t>What Lies Ahead?</a:t>
            </a:r>
            <a:endParaRPr sz="3000" b="1">
              <a:solidFill>
                <a:srgbClr val="CC0000"/>
              </a:solidFill>
              <a:latin typeface="Roboto Slab"/>
              <a:ea typeface="Roboto Slab"/>
              <a:cs typeface="Roboto Slab"/>
              <a:sym typeface="Roboto Slab"/>
            </a:endParaRPr>
          </a:p>
        </p:txBody>
      </p:sp>
      <p:pic>
        <p:nvPicPr>
          <p:cNvPr id="805" name="Google Shape;805;p51" title="Black Cream Elegant Monogram Initial Name I C Logo _20250619_205641_0000_page-0001.jpg"/>
          <p:cNvPicPr preferRelativeResize="0"/>
          <p:nvPr/>
        </p:nvPicPr>
        <p:blipFill>
          <a:blip r:embed="rId3">
            <a:alphaModFix/>
          </a:blip>
          <a:stretch>
            <a:fillRect/>
          </a:stretch>
        </p:blipFill>
        <p:spPr>
          <a:xfrm>
            <a:off x="8368500" y="0"/>
            <a:ext cx="775500" cy="775500"/>
          </a:xfrm>
          <a:prstGeom prst="rect">
            <a:avLst/>
          </a:prstGeom>
          <a:noFill/>
          <a:ln>
            <a:noFill/>
          </a:ln>
        </p:spPr>
      </p:pic>
      <p:sp>
        <p:nvSpPr>
          <p:cNvPr id="806" name="Google Shape;806;p51"/>
          <p:cNvSpPr txBox="1"/>
          <p:nvPr/>
        </p:nvSpPr>
        <p:spPr>
          <a:xfrm>
            <a:off x="-22450" y="920450"/>
            <a:ext cx="9056100" cy="3785621"/>
          </a:xfrm>
          <a:prstGeom prst="rect">
            <a:avLst/>
          </a:prstGeom>
          <a:noFill/>
          <a:ln>
            <a:noFill/>
          </a:ln>
        </p:spPr>
        <p:txBody>
          <a:bodyPr spcFirstLastPara="1" wrap="square" lIns="91425" tIns="91425" rIns="91425" bIns="91425" anchor="t" anchorCtr="0">
            <a:spAutoFit/>
          </a:bodyPr>
          <a:lstStyle/>
          <a:p>
            <a:pPr marL="457200" lvl="0" indent="-330200" algn="just" rtl="0">
              <a:lnSpc>
                <a:spcPct val="100000"/>
              </a:lnSpc>
              <a:spcBef>
                <a:spcPts val="1200"/>
              </a:spcBef>
              <a:spcAft>
                <a:spcPts val="0"/>
              </a:spcAft>
              <a:buSzPts val="1600"/>
              <a:buFont typeface="Times New Roman"/>
              <a:buChar char="●"/>
            </a:pPr>
            <a:r>
              <a:rPr lang="en" sz="1600" b="1" dirty="0">
                <a:latin typeface="Times New Roman"/>
                <a:ea typeface="Times New Roman"/>
                <a:cs typeface="Times New Roman"/>
                <a:sym typeface="Times New Roman"/>
              </a:rPr>
              <a:t>Renewed Talks</a:t>
            </a:r>
            <a:endParaRPr sz="1600" b="1" dirty="0">
              <a:latin typeface="Times New Roman"/>
              <a:ea typeface="Times New Roman"/>
              <a:cs typeface="Times New Roman"/>
              <a:sym typeface="Times New Roman"/>
            </a:endParaRPr>
          </a:p>
          <a:p>
            <a:pPr marL="914400" lvl="1" indent="-330200" algn="just" rtl="0">
              <a:lnSpc>
                <a:spcPct val="100000"/>
              </a:lnSpc>
              <a:spcBef>
                <a:spcPts val="0"/>
              </a:spcBef>
              <a:spcAft>
                <a:spcPts val="0"/>
              </a:spcAft>
              <a:buSzPts val="1600"/>
              <a:buChar char="○"/>
            </a:pPr>
            <a:r>
              <a:rPr lang="en" sz="1600" dirty="0">
                <a:latin typeface="Times New Roman"/>
                <a:ea typeface="Times New Roman"/>
                <a:cs typeface="Times New Roman"/>
                <a:sym typeface="Times New Roman"/>
              </a:rPr>
              <a:t>Diplomatic negotiations could resume, mediated by Europe, Oman, or China, focusing on incremental trust-building rather than a full JCPOA revival.</a:t>
            </a:r>
            <a:endParaRPr sz="1600" dirty="0">
              <a:latin typeface="Times New Roman"/>
              <a:ea typeface="Times New Roman"/>
              <a:cs typeface="Times New Roman"/>
              <a:sym typeface="Times New Roman"/>
            </a:endParaRPr>
          </a:p>
          <a:p>
            <a:pPr marL="914400" lvl="1" indent="-330200" algn="just" rtl="0">
              <a:lnSpc>
                <a:spcPct val="100000"/>
              </a:lnSpc>
              <a:spcBef>
                <a:spcPts val="0"/>
              </a:spcBef>
              <a:spcAft>
                <a:spcPts val="0"/>
              </a:spcAft>
              <a:buSzPts val="1600"/>
              <a:buChar char="○"/>
            </a:pPr>
            <a:r>
              <a:rPr lang="en" sz="1600" dirty="0">
                <a:latin typeface="Times New Roman"/>
                <a:ea typeface="Times New Roman"/>
                <a:cs typeface="Times New Roman"/>
                <a:sym typeface="Times New Roman"/>
              </a:rPr>
              <a:t>Likely to involve limited enrichment caps, sanctions relief discussions, and regional de-escalation measures.</a:t>
            </a:r>
            <a:endParaRPr sz="1600" dirty="0">
              <a:latin typeface="Times New Roman"/>
              <a:ea typeface="Times New Roman"/>
              <a:cs typeface="Times New Roman"/>
              <a:sym typeface="Times New Roman"/>
            </a:endParaRPr>
          </a:p>
          <a:p>
            <a:pPr marL="457200" lvl="0" indent="-330200" algn="just" rtl="0">
              <a:lnSpc>
                <a:spcPct val="100000"/>
              </a:lnSpc>
              <a:spcBef>
                <a:spcPts val="0"/>
              </a:spcBef>
              <a:spcAft>
                <a:spcPts val="0"/>
              </a:spcAft>
              <a:buSzPts val="1600"/>
              <a:buFont typeface="Times New Roman"/>
              <a:buChar char="●"/>
            </a:pPr>
            <a:r>
              <a:rPr lang="en" sz="1600" b="1" dirty="0">
                <a:latin typeface="Times New Roman"/>
                <a:ea typeface="Times New Roman"/>
                <a:cs typeface="Times New Roman"/>
                <a:sym typeface="Times New Roman"/>
              </a:rPr>
              <a:t>Escalation</a:t>
            </a:r>
            <a:endParaRPr sz="1600" b="1" dirty="0">
              <a:latin typeface="Times New Roman"/>
              <a:ea typeface="Times New Roman"/>
              <a:cs typeface="Times New Roman"/>
              <a:sym typeface="Times New Roman"/>
            </a:endParaRPr>
          </a:p>
          <a:p>
            <a:pPr marL="914400" lvl="1" indent="-330200" algn="just" rtl="0">
              <a:lnSpc>
                <a:spcPct val="100000"/>
              </a:lnSpc>
              <a:spcBef>
                <a:spcPts val="0"/>
              </a:spcBef>
              <a:spcAft>
                <a:spcPts val="0"/>
              </a:spcAft>
              <a:buSzPts val="1600"/>
              <a:buChar char="○"/>
            </a:pPr>
            <a:r>
              <a:rPr lang="en" sz="1600" dirty="0">
                <a:latin typeface="Times New Roman"/>
                <a:ea typeface="Times New Roman"/>
                <a:cs typeface="Times New Roman"/>
                <a:sym typeface="Times New Roman"/>
              </a:rPr>
              <a:t>Risk of proxy retaliation by Iran-backed groups or a preemptive Israeli strike if Iran resumes visible nuclear activity.</a:t>
            </a:r>
            <a:endParaRPr sz="1600" dirty="0">
              <a:latin typeface="Times New Roman"/>
              <a:ea typeface="Times New Roman"/>
              <a:cs typeface="Times New Roman"/>
              <a:sym typeface="Times New Roman"/>
            </a:endParaRPr>
          </a:p>
          <a:p>
            <a:pPr marL="914400" lvl="1" indent="-330200" algn="just" rtl="0">
              <a:lnSpc>
                <a:spcPct val="100000"/>
              </a:lnSpc>
              <a:spcBef>
                <a:spcPts val="0"/>
              </a:spcBef>
              <a:spcAft>
                <a:spcPts val="0"/>
              </a:spcAft>
              <a:buSzPts val="1600"/>
              <a:buFont typeface="Times New Roman"/>
              <a:buChar char="○"/>
            </a:pPr>
            <a:r>
              <a:rPr lang="en" sz="1600" dirty="0">
                <a:latin typeface="Times New Roman"/>
                <a:ea typeface="Times New Roman"/>
                <a:cs typeface="Times New Roman"/>
                <a:sym typeface="Times New Roman"/>
              </a:rPr>
              <a:t>Could trigger a broader regional conflict, drawing in U.S. forces and destabilizing Gulf security.</a:t>
            </a:r>
            <a:br>
              <a:rPr lang="en" sz="1600" dirty="0">
                <a:latin typeface="Times New Roman"/>
                <a:ea typeface="Times New Roman"/>
                <a:cs typeface="Times New Roman"/>
                <a:sym typeface="Times New Roman"/>
              </a:rPr>
            </a:br>
            <a:endParaRPr sz="1600" dirty="0">
              <a:latin typeface="Times New Roman"/>
              <a:ea typeface="Times New Roman"/>
              <a:cs typeface="Times New Roman"/>
              <a:sym typeface="Times New Roman"/>
            </a:endParaRPr>
          </a:p>
          <a:p>
            <a:pPr marL="457200" lvl="0" indent="-330200" algn="just" rtl="0">
              <a:lnSpc>
                <a:spcPct val="100000"/>
              </a:lnSpc>
              <a:spcBef>
                <a:spcPts val="0"/>
              </a:spcBef>
              <a:spcAft>
                <a:spcPts val="0"/>
              </a:spcAft>
              <a:buSzPts val="1600"/>
              <a:buFont typeface="Times New Roman"/>
              <a:buChar char="●"/>
            </a:pPr>
            <a:r>
              <a:rPr lang="en" sz="1600" b="1" dirty="0">
                <a:latin typeface="Times New Roman"/>
                <a:ea typeface="Times New Roman"/>
                <a:cs typeface="Times New Roman"/>
                <a:sym typeface="Times New Roman"/>
              </a:rPr>
              <a:t>Cold Peace</a:t>
            </a:r>
            <a:endParaRPr sz="1600" b="1" dirty="0">
              <a:latin typeface="Times New Roman"/>
              <a:ea typeface="Times New Roman"/>
              <a:cs typeface="Times New Roman"/>
              <a:sym typeface="Times New Roman"/>
            </a:endParaRPr>
          </a:p>
          <a:p>
            <a:pPr marL="914400" lvl="1" indent="-330200" algn="just" rtl="0">
              <a:lnSpc>
                <a:spcPct val="100000"/>
              </a:lnSpc>
              <a:spcBef>
                <a:spcPts val="0"/>
              </a:spcBef>
              <a:spcAft>
                <a:spcPts val="0"/>
              </a:spcAft>
              <a:buSzPts val="1600"/>
              <a:buChar char="○"/>
            </a:pPr>
            <a:r>
              <a:rPr lang="en" sz="1600" dirty="0">
                <a:latin typeface="Times New Roman"/>
                <a:ea typeface="Times New Roman"/>
                <a:cs typeface="Times New Roman"/>
                <a:sym typeface="Times New Roman"/>
              </a:rPr>
              <a:t>A prolonged low-intensity standoff, where both sides avoid direct conflict but maintain hostile rhetoric, cyberattacks, and proxy operations.</a:t>
            </a:r>
            <a:endParaRPr sz="1600" dirty="0">
              <a:latin typeface="Times New Roman"/>
              <a:ea typeface="Times New Roman"/>
              <a:cs typeface="Times New Roman"/>
              <a:sym typeface="Times New Roman"/>
            </a:endParaRPr>
          </a:p>
          <a:p>
            <a:pPr marL="914400" lvl="1" indent="-330200" algn="just" rtl="0">
              <a:lnSpc>
                <a:spcPct val="100000"/>
              </a:lnSpc>
              <a:spcBef>
                <a:spcPts val="0"/>
              </a:spcBef>
              <a:spcAft>
                <a:spcPts val="0"/>
              </a:spcAft>
              <a:buSzPts val="1600"/>
              <a:buFont typeface="Times New Roman"/>
              <a:buChar char="○"/>
            </a:pPr>
            <a:r>
              <a:rPr lang="en" sz="1600" dirty="0">
                <a:latin typeface="Times New Roman"/>
                <a:ea typeface="Times New Roman"/>
                <a:cs typeface="Times New Roman"/>
                <a:sym typeface="Times New Roman"/>
              </a:rPr>
              <a:t>No diplomatic breakthrough, but also no immediate war — a fragile and unstable status quo.</a:t>
            </a:r>
            <a:endParaRPr sz="1600" dirty="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52"/>
          <p:cNvSpPr txBox="1">
            <a:spLocks noGrp="1"/>
          </p:cNvSpPr>
          <p:nvPr>
            <p:ph type="sldNum" idx="14"/>
          </p:nvPr>
        </p:nvSpPr>
        <p:spPr>
          <a:xfrm>
            <a:off x="7624125" y="4852475"/>
            <a:ext cx="1470900" cy="19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812" name="Google Shape;812;p52"/>
          <p:cNvSpPr txBox="1">
            <a:spLocks noGrp="1"/>
          </p:cNvSpPr>
          <p:nvPr>
            <p:ph type="title"/>
          </p:nvPr>
        </p:nvSpPr>
        <p:spPr>
          <a:xfrm>
            <a:off x="230550" y="210700"/>
            <a:ext cx="7985700" cy="62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3"/>
                </a:solidFill>
                <a:latin typeface="Roboto Slab"/>
                <a:ea typeface="Roboto Slab"/>
                <a:cs typeface="Roboto Slab"/>
                <a:sym typeface="Roboto Slab"/>
              </a:rPr>
              <a:t>Conclusion</a:t>
            </a:r>
            <a:endParaRPr sz="3000" b="1">
              <a:solidFill>
                <a:schemeClr val="accent3"/>
              </a:solidFill>
              <a:latin typeface="Roboto Slab"/>
              <a:ea typeface="Roboto Slab"/>
              <a:cs typeface="Roboto Slab"/>
              <a:sym typeface="Roboto Slab"/>
            </a:endParaRPr>
          </a:p>
        </p:txBody>
      </p:sp>
      <p:pic>
        <p:nvPicPr>
          <p:cNvPr id="813" name="Google Shape;813;p52" title="Black Cream Elegant Monogram Initial Name I C Logo _20250619_205641_0000_page-0001.jpg"/>
          <p:cNvPicPr preferRelativeResize="0"/>
          <p:nvPr/>
        </p:nvPicPr>
        <p:blipFill>
          <a:blip r:embed="rId3">
            <a:alphaModFix/>
          </a:blip>
          <a:stretch>
            <a:fillRect/>
          </a:stretch>
        </p:blipFill>
        <p:spPr>
          <a:xfrm>
            <a:off x="8368500" y="0"/>
            <a:ext cx="775500" cy="775500"/>
          </a:xfrm>
          <a:prstGeom prst="rect">
            <a:avLst/>
          </a:prstGeom>
          <a:noFill/>
          <a:ln>
            <a:noFill/>
          </a:ln>
        </p:spPr>
      </p:pic>
      <p:sp>
        <p:nvSpPr>
          <p:cNvPr id="814" name="Google Shape;814;p52"/>
          <p:cNvSpPr txBox="1"/>
          <p:nvPr/>
        </p:nvSpPr>
        <p:spPr>
          <a:xfrm>
            <a:off x="230550" y="920450"/>
            <a:ext cx="8677200" cy="16623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1200"/>
              </a:spcBef>
              <a:spcAft>
                <a:spcPts val="1200"/>
              </a:spcAft>
              <a:buNone/>
            </a:pPr>
            <a:r>
              <a:rPr lang="en" sz="1600">
                <a:latin typeface="Times New Roman"/>
                <a:ea typeface="Times New Roman"/>
                <a:cs typeface="Times New Roman"/>
                <a:sym typeface="Times New Roman"/>
              </a:rPr>
              <a:t>The U.S. airstrikes under Operation Midnight Hammer delivered a tactical blow but fell short of decisively halting Iran’s nuclear ambitions, which remain firmly intact. Iran’s defiant stance, coupled with active proxy networks, has kept regional tensions high and unpredictable. While the situation remains volatile, especially with Israeli involvement and oil market instability, the emergence of informal ceasefire channels and renewed backdoor diplomacy suggests that a new, more balanced diplomatic framework—though fragile—remains a possibility.</a:t>
            </a:r>
            <a:endParaRPr sz="16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53"/>
          <p:cNvSpPr txBox="1">
            <a:spLocks noGrp="1"/>
          </p:cNvSpPr>
          <p:nvPr>
            <p:ph type="title"/>
          </p:nvPr>
        </p:nvSpPr>
        <p:spPr>
          <a:xfrm>
            <a:off x="1087550" y="600300"/>
            <a:ext cx="6969000" cy="389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0"/>
              <a:t>THANK</a:t>
            </a:r>
            <a:endParaRPr sz="15000"/>
          </a:p>
          <a:p>
            <a:pPr marL="0" lvl="0" indent="0" algn="ctr" rtl="0">
              <a:spcBef>
                <a:spcPts val="0"/>
              </a:spcBef>
              <a:spcAft>
                <a:spcPts val="0"/>
              </a:spcAft>
              <a:buNone/>
            </a:pPr>
            <a:r>
              <a:rPr lang="en" sz="15000"/>
              <a:t>YOU!</a:t>
            </a:r>
            <a:endParaRPr sz="15000"/>
          </a:p>
        </p:txBody>
      </p:sp>
      <p:pic>
        <p:nvPicPr>
          <p:cNvPr id="820" name="Google Shape;820;p53" title="Black Cream Elegant Monogram Initial Name I C Logo _20250619_205641_0000_page-0001.jpg"/>
          <p:cNvPicPr preferRelativeResize="0"/>
          <p:nvPr/>
        </p:nvPicPr>
        <p:blipFill>
          <a:blip r:embed="rId3">
            <a:alphaModFix/>
          </a:blip>
          <a:stretch>
            <a:fillRect/>
          </a:stretch>
        </p:blipFill>
        <p:spPr>
          <a:xfrm>
            <a:off x="0" y="4055950"/>
            <a:ext cx="1087551" cy="1087551"/>
          </a:xfrm>
          <a:prstGeom prst="rect">
            <a:avLst/>
          </a:prstGeom>
          <a:noFill/>
          <a:ln>
            <a:noFill/>
          </a:ln>
        </p:spPr>
      </p:pic>
      <p:pic>
        <p:nvPicPr>
          <p:cNvPr id="821" name="Google Shape;821;p53" title="Black Cream Elegant Monogram Initial Name I C Logo _20250619_205641_0000_page-0001.jpg"/>
          <p:cNvPicPr preferRelativeResize="0"/>
          <p:nvPr/>
        </p:nvPicPr>
        <p:blipFill>
          <a:blip r:embed="rId3">
            <a:alphaModFix/>
          </a:blip>
          <a:stretch>
            <a:fillRect/>
          </a:stretch>
        </p:blipFill>
        <p:spPr>
          <a:xfrm>
            <a:off x="8056450" y="0"/>
            <a:ext cx="1087551" cy="10875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40"/>
          <p:cNvSpPr txBox="1">
            <a:spLocks noGrp="1"/>
          </p:cNvSpPr>
          <p:nvPr>
            <p:ph type="sldNum" idx="14"/>
          </p:nvPr>
        </p:nvSpPr>
        <p:spPr>
          <a:xfrm>
            <a:off x="7624125" y="4852475"/>
            <a:ext cx="1470900" cy="19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713" name="Google Shape;713;p40"/>
          <p:cNvSpPr txBox="1">
            <a:spLocks noGrp="1"/>
          </p:cNvSpPr>
          <p:nvPr>
            <p:ph type="title"/>
          </p:nvPr>
        </p:nvSpPr>
        <p:spPr>
          <a:xfrm>
            <a:off x="230550" y="210700"/>
            <a:ext cx="4406700" cy="6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CC0000"/>
                </a:solidFill>
                <a:latin typeface="Roboto Slab"/>
                <a:ea typeface="Roboto Slab"/>
                <a:cs typeface="Roboto Slab"/>
                <a:sym typeface="Roboto Slab"/>
              </a:rPr>
              <a:t>Introduction</a:t>
            </a:r>
            <a:endParaRPr sz="3000" b="1">
              <a:solidFill>
                <a:srgbClr val="CC0000"/>
              </a:solidFill>
              <a:latin typeface="Roboto Slab"/>
              <a:ea typeface="Roboto Slab"/>
              <a:cs typeface="Roboto Slab"/>
              <a:sym typeface="Roboto Slab"/>
            </a:endParaRPr>
          </a:p>
        </p:txBody>
      </p:sp>
      <p:pic>
        <p:nvPicPr>
          <p:cNvPr id="714" name="Google Shape;714;p40" title="Black Cream Elegant Monogram Initial Name I C Logo _20250619_205641_0000_page-0001.jpg"/>
          <p:cNvPicPr preferRelativeResize="0"/>
          <p:nvPr/>
        </p:nvPicPr>
        <p:blipFill>
          <a:blip r:embed="rId3">
            <a:alphaModFix/>
          </a:blip>
          <a:stretch>
            <a:fillRect/>
          </a:stretch>
        </p:blipFill>
        <p:spPr>
          <a:xfrm>
            <a:off x="8379675" y="0"/>
            <a:ext cx="764325" cy="764325"/>
          </a:xfrm>
          <a:prstGeom prst="rect">
            <a:avLst/>
          </a:prstGeom>
          <a:noFill/>
          <a:ln>
            <a:noFill/>
          </a:ln>
        </p:spPr>
      </p:pic>
      <p:sp>
        <p:nvSpPr>
          <p:cNvPr id="715" name="Google Shape;715;p40"/>
          <p:cNvSpPr txBox="1"/>
          <p:nvPr/>
        </p:nvSpPr>
        <p:spPr>
          <a:xfrm>
            <a:off x="293425" y="1077325"/>
            <a:ext cx="4741200" cy="33864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600">
                <a:latin typeface="Times New Roman"/>
                <a:ea typeface="Times New Roman"/>
                <a:cs typeface="Times New Roman"/>
                <a:sym typeface="Times New Roman"/>
              </a:rPr>
              <a:t>The conflict between the United States and Iran is a long-standing geopolitical struggle shaped by ideological clashes, power politics, and regional rivalries. Over the decades, tensions have flared through diplomatic breakdowns, proxy wars, nuclear disputes, and targeted military actions. In recent developments, U.S. airstrikes on Iranian nuclear sites have reignited fears of a broader confrontation. While Washington claims strategic success, Iran remains resolute—continuing its nuclear program and warning of potential escalation, especially with Israel. This presentation explores the current phase of the conflict, its global implications, and the uncertain road ahead.</a:t>
            </a:r>
            <a:endParaRPr sz="1600">
              <a:latin typeface="Times New Roman"/>
              <a:ea typeface="Times New Roman"/>
              <a:cs typeface="Times New Roman"/>
              <a:sym typeface="Times New Roman"/>
            </a:endParaRPr>
          </a:p>
        </p:txBody>
      </p:sp>
      <p:pic>
        <p:nvPicPr>
          <p:cNvPr id="716" name="Google Shape;716;p40" title="download.jpeg"/>
          <p:cNvPicPr preferRelativeResize="0"/>
          <p:nvPr/>
        </p:nvPicPr>
        <p:blipFill>
          <a:blip r:embed="rId4">
            <a:alphaModFix/>
          </a:blip>
          <a:stretch>
            <a:fillRect/>
          </a:stretch>
        </p:blipFill>
        <p:spPr>
          <a:xfrm>
            <a:off x="5260875" y="1600200"/>
            <a:ext cx="3646975" cy="2579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41"/>
          <p:cNvSpPr txBox="1">
            <a:spLocks noGrp="1"/>
          </p:cNvSpPr>
          <p:nvPr>
            <p:ph type="sldNum" idx="14"/>
          </p:nvPr>
        </p:nvSpPr>
        <p:spPr>
          <a:xfrm>
            <a:off x="7624125" y="4852475"/>
            <a:ext cx="1470900" cy="19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722" name="Google Shape;722;p41"/>
          <p:cNvSpPr txBox="1">
            <a:spLocks noGrp="1"/>
          </p:cNvSpPr>
          <p:nvPr>
            <p:ph type="title"/>
          </p:nvPr>
        </p:nvSpPr>
        <p:spPr>
          <a:xfrm>
            <a:off x="230550" y="210700"/>
            <a:ext cx="7985700" cy="6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3"/>
                </a:solidFill>
                <a:latin typeface="Roboto Slab"/>
                <a:ea typeface="Roboto Slab"/>
                <a:cs typeface="Roboto Slab"/>
                <a:sym typeface="Roboto Slab"/>
              </a:rPr>
              <a:t>Background &amp; Historical Context</a:t>
            </a:r>
            <a:endParaRPr sz="3000" b="1">
              <a:solidFill>
                <a:schemeClr val="accent3"/>
              </a:solidFill>
              <a:latin typeface="Roboto Slab"/>
              <a:ea typeface="Roboto Slab"/>
              <a:cs typeface="Roboto Slab"/>
              <a:sym typeface="Roboto Slab"/>
            </a:endParaRPr>
          </a:p>
        </p:txBody>
      </p:sp>
      <p:pic>
        <p:nvPicPr>
          <p:cNvPr id="723" name="Google Shape;723;p41" title="Black Cream Elegant Monogram Initial Name I C Logo _20250619_205641_0000_page-0001.jpg"/>
          <p:cNvPicPr preferRelativeResize="0"/>
          <p:nvPr/>
        </p:nvPicPr>
        <p:blipFill>
          <a:blip r:embed="rId3">
            <a:alphaModFix/>
          </a:blip>
          <a:stretch>
            <a:fillRect/>
          </a:stretch>
        </p:blipFill>
        <p:spPr>
          <a:xfrm>
            <a:off x="8368500" y="0"/>
            <a:ext cx="775500" cy="775500"/>
          </a:xfrm>
          <a:prstGeom prst="rect">
            <a:avLst/>
          </a:prstGeom>
          <a:noFill/>
          <a:ln>
            <a:noFill/>
          </a:ln>
        </p:spPr>
      </p:pic>
      <p:sp>
        <p:nvSpPr>
          <p:cNvPr id="724" name="Google Shape;724;p41"/>
          <p:cNvSpPr txBox="1"/>
          <p:nvPr/>
        </p:nvSpPr>
        <p:spPr>
          <a:xfrm>
            <a:off x="293425" y="1001125"/>
            <a:ext cx="8614500" cy="3632700"/>
          </a:xfrm>
          <a:prstGeom prst="rect">
            <a:avLst/>
          </a:prstGeom>
          <a:noFill/>
          <a:ln>
            <a:noFill/>
          </a:ln>
        </p:spPr>
        <p:txBody>
          <a:bodyPr spcFirstLastPara="1" wrap="square" lIns="91425" tIns="91425" rIns="91425" bIns="91425" anchor="t" anchorCtr="0">
            <a:spAutoFit/>
          </a:bodyPr>
          <a:lstStyle/>
          <a:p>
            <a:pPr marL="457200" lvl="0" indent="-330200" algn="just" rtl="0">
              <a:lnSpc>
                <a:spcPct val="100000"/>
              </a:lnSpc>
              <a:spcBef>
                <a:spcPts val="1400"/>
              </a:spcBef>
              <a:spcAft>
                <a:spcPts val="0"/>
              </a:spcAft>
              <a:buSzPts val="1600"/>
              <a:buChar char="●"/>
            </a:pPr>
            <a:r>
              <a:rPr lang="en" sz="1600" b="1">
                <a:latin typeface="Times New Roman"/>
                <a:ea typeface="Times New Roman"/>
                <a:cs typeface="Times New Roman"/>
                <a:sym typeface="Times New Roman"/>
              </a:rPr>
              <a:t>1953: US-backed coup against PM Mossadegh: </a:t>
            </a:r>
            <a:r>
              <a:rPr lang="en" sz="1600">
                <a:latin typeface="Times New Roman"/>
                <a:ea typeface="Times New Roman"/>
                <a:cs typeface="Times New Roman"/>
                <a:sym typeface="Times New Roman"/>
              </a:rPr>
              <a:t>The CIA and British intelligence orchestrated Operation Ajax, overthrowing Iran’s democratically elected Prime Minister Mohammad Mossadegh after he nationalised the oil industry. The Shah was reinstalled, deepening Iranian resentment toward Western interference.</a:t>
            </a:r>
            <a:endParaRPr sz="1600">
              <a:latin typeface="Times New Roman"/>
              <a:ea typeface="Times New Roman"/>
              <a:cs typeface="Times New Roman"/>
              <a:sym typeface="Times New Roman"/>
            </a:endParaRPr>
          </a:p>
          <a:p>
            <a:pPr marL="457200" lvl="0" indent="-330200" algn="just" rtl="0">
              <a:lnSpc>
                <a:spcPct val="100000"/>
              </a:lnSpc>
              <a:spcBef>
                <a:spcPts val="0"/>
              </a:spcBef>
              <a:spcAft>
                <a:spcPts val="0"/>
              </a:spcAft>
              <a:buSzPts val="1600"/>
              <a:buChar char="●"/>
            </a:pPr>
            <a:r>
              <a:rPr lang="en" sz="1600" b="1">
                <a:latin typeface="Times New Roman"/>
                <a:ea typeface="Times New Roman"/>
                <a:cs typeface="Times New Roman"/>
                <a:sym typeface="Times New Roman"/>
              </a:rPr>
              <a:t>1979: Iranian Revolution &amp; US Embassy Hostage Crisis: </a:t>
            </a:r>
            <a:r>
              <a:rPr lang="en" sz="1600">
                <a:latin typeface="Times New Roman"/>
                <a:ea typeface="Times New Roman"/>
                <a:cs typeface="Times New Roman"/>
                <a:sym typeface="Times New Roman"/>
              </a:rPr>
              <a:t>The Shah was overthrown by a popular Islamic revolution led by Ayatollah Khomeini. Later that year, Iranian students stormed the US embassy in Tehran, taking 52 Americans hostage for 444 days. This marked the beginning of overt hostility between the two nations.</a:t>
            </a:r>
            <a:endParaRPr sz="1600">
              <a:latin typeface="Times New Roman"/>
              <a:ea typeface="Times New Roman"/>
              <a:cs typeface="Times New Roman"/>
              <a:sym typeface="Times New Roman"/>
            </a:endParaRPr>
          </a:p>
          <a:p>
            <a:pPr marL="457200" lvl="0" indent="-330200" algn="just" rtl="0">
              <a:lnSpc>
                <a:spcPct val="100000"/>
              </a:lnSpc>
              <a:spcBef>
                <a:spcPts val="0"/>
              </a:spcBef>
              <a:spcAft>
                <a:spcPts val="0"/>
              </a:spcAft>
              <a:buSzPts val="1600"/>
              <a:buChar char="●"/>
            </a:pPr>
            <a:r>
              <a:rPr lang="en" sz="1600" b="1">
                <a:latin typeface="Times New Roman"/>
                <a:ea typeface="Times New Roman"/>
                <a:cs typeface="Times New Roman"/>
                <a:sym typeface="Times New Roman"/>
              </a:rPr>
              <a:t>1980–88: Iran–Iraq War (US supported Iraq): </a:t>
            </a:r>
            <a:r>
              <a:rPr lang="en" sz="1600">
                <a:latin typeface="Times New Roman"/>
                <a:ea typeface="Times New Roman"/>
                <a:cs typeface="Times New Roman"/>
                <a:sym typeface="Times New Roman"/>
              </a:rPr>
              <a:t>During the brutal eight-year war between Iran and Saddam Hussein’s Iraq, the US backed Iraq, supplying intelligence and dual-use materials. Iran suffered immense casualties, further fueling anti-American sentiment.</a:t>
            </a:r>
            <a:endParaRPr sz="1600">
              <a:latin typeface="Times New Roman"/>
              <a:ea typeface="Times New Roman"/>
              <a:cs typeface="Times New Roman"/>
              <a:sym typeface="Times New Roman"/>
            </a:endParaRPr>
          </a:p>
          <a:p>
            <a:pPr marL="457200" lvl="0" indent="-330200" algn="just" rtl="0">
              <a:lnSpc>
                <a:spcPct val="100000"/>
              </a:lnSpc>
              <a:spcBef>
                <a:spcPts val="0"/>
              </a:spcBef>
              <a:spcAft>
                <a:spcPts val="0"/>
              </a:spcAft>
              <a:buSzPts val="1600"/>
              <a:buChar char="●"/>
            </a:pPr>
            <a:r>
              <a:rPr lang="en" sz="1600" b="1">
                <a:latin typeface="Times New Roman"/>
                <a:ea typeface="Times New Roman"/>
                <a:cs typeface="Times New Roman"/>
                <a:sym typeface="Times New Roman"/>
              </a:rPr>
              <a:t>2000s–2015: Nuclear Dispute; Sanctions &amp; Diplomacy: </a:t>
            </a:r>
            <a:r>
              <a:rPr lang="en" sz="1600">
                <a:latin typeface="Times New Roman"/>
                <a:ea typeface="Times New Roman"/>
                <a:cs typeface="Times New Roman"/>
                <a:sym typeface="Times New Roman"/>
              </a:rPr>
              <a:t>Concerns over Iran’s nuclear program led to severe UN and US-led sanctions. Diplomacy gained traction in the late 2000s, with the Obama administration leading negotiations.</a:t>
            </a:r>
            <a:endParaRPr sz="16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42"/>
          <p:cNvSpPr txBox="1">
            <a:spLocks noGrp="1"/>
          </p:cNvSpPr>
          <p:nvPr>
            <p:ph type="sldNum" idx="14"/>
          </p:nvPr>
        </p:nvSpPr>
        <p:spPr>
          <a:xfrm>
            <a:off x="7624125" y="4852475"/>
            <a:ext cx="1470900" cy="19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730" name="Google Shape;730;p42" title="Black Cream Elegant Monogram Initial Name I C Logo _20250619_205641_0000_page-0001.jpg"/>
          <p:cNvPicPr preferRelativeResize="0"/>
          <p:nvPr/>
        </p:nvPicPr>
        <p:blipFill>
          <a:blip r:embed="rId3">
            <a:alphaModFix/>
          </a:blip>
          <a:stretch>
            <a:fillRect/>
          </a:stretch>
        </p:blipFill>
        <p:spPr>
          <a:xfrm>
            <a:off x="8368500" y="0"/>
            <a:ext cx="775500" cy="775500"/>
          </a:xfrm>
          <a:prstGeom prst="rect">
            <a:avLst/>
          </a:prstGeom>
          <a:noFill/>
          <a:ln>
            <a:noFill/>
          </a:ln>
        </p:spPr>
      </p:pic>
      <p:sp>
        <p:nvSpPr>
          <p:cNvPr id="731" name="Google Shape;731;p42"/>
          <p:cNvSpPr txBox="1"/>
          <p:nvPr/>
        </p:nvSpPr>
        <p:spPr>
          <a:xfrm>
            <a:off x="293425" y="848725"/>
            <a:ext cx="8614500" cy="3829500"/>
          </a:xfrm>
          <a:prstGeom prst="rect">
            <a:avLst/>
          </a:prstGeom>
          <a:noFill/>
          <a:ln>
            <a:noFill/>
          </a:ln>
        </p:spPr>
        <p:txBody>
          <a:bodyPr spcFirstLastPara="1" wrap="square" lIns="91425" tIns="91425" rIns="91425" bIns="91425" anchor="t" anchorCtr="0">
            <a:spAutoFit/>
          </a:bodyPr>
          <a:lstStyle/>
          <a:p>
            <a:pPr marL="457200" lvl="0" indent="-330200" algn="just" rtl="0">
              <a:lnSpc>
                <a:spcPct val="115000"/>
              </a:lnSpc>
              <a:spcBef>
                <a:spcPts val="1400"/>
              </a:spcBef>
              <a:spcAft>
                <a:spcPts val="0"/>
              </a:spcAft>
              <a:buSzPts val="1600"/>
              <a:buChar char="●"/>
            </a:pPr>
            <a:r>
              <a:rPr lang="en" sz="1600" b="1">
                <a:latin typeface="Times New Roman"/>
                <a:ea typeface="Times New Roman"/>
                <a:cs typeface="Times New Roman"/>
                <a:sym typeface="Times New Roman"/>
              </a:rPr>
              <a:t>2015: JCPOA Signed: </a:t>
            </a:r>
            <a:r>
              <a:rPr lang="en" sz="1600">
                <a:latin typeface="Times New Roman"/>
                <a:ea typeface="Times New Roman"/>
                <a:cs typeface="Times New Roman"/>
                <a:sym typeface="Times New Roman"/>
              </a:rPr>
              <a:t>The Joint Comprehensive Plan of Action (JCPOA), or Iran Nuclear Deal, was signed between Iran and six world powers. It limited Iran’s nuclear activities in exchange for sanctions relief. Seen as a diplomatic breakthrough.</a:t>
            </a:r>
            <a:endParaRPr sz="1600">
              <a:latin typeface="Times New Roman"/>
              <a:ea typeface="Times New Roman"/>
              <a:cs typeface="Times New Roman"/>
              <a:sym typeface="Times New Roman"/>
            </a:endParaRPr>
          </a:p>
          <a:p>
            <a:pPr marL="457200" lvl="0" indent="-330200" algn="just" rtl="0">
              <a:lnSpc>
                <a:spcPct val="115000"/>
              </a:lnSpc>
              <a:spcBef>
                <a:spcPts val="0"/>
              </a:spcBef>
              <a:spcAft>
                <a:spcPts val="0"/>
              </a:spcAft>
              <a:buSzPts val="1600"/>
              <a:buChar char="●"/>
            </a:pPr>
            <a:r>
              <a:rPr lang="en" sz="1600" b="1">
                <a:latin typeface="Times New Roman"/>
                <a:ea typeface="Times New Roman"/>
                <a:cs typeface="Times New Roman"/>
                <a:sym typeface="Times New Roman"/>
              </a:rPr>
              <a:t>2018: US Withdrawal from JCPOA: </a:t>
            </a:r>
            <a:r>
              <a:rPr lang="en" sz="1600">
                <a:latin typeface="Times New Roman"/>
                <a:ea typeface="Times New Roman"/>
                <a:cs typeface="Times New Roman"/>
                <a:sym typeface="Times New Roman"/>
              </a:rPr>
              <a:t>President Donald Trump unilaterally withdrew from the deal and reimposed sanctions under a "maximum pressure" campaign. Iran gradually breached the deal’s limits in response.</a:t>
            </a:r>
            <a:endParaRPr sz="1600">
              <a:latin typeface="Times New Roman"/>
              <a:ea typeface="Times New Roman"/>
              <a:cs typeface="Times New Roman"/>
              <a:sym typeface="Times New Roman"/>
            </a:endParaRPr>
          </a:p>
          <a:p>
            <a:pPr marL="457200" lvl="0" indent="-330200" algn="just" rtl="0">
              <a:lnSpc>
                <a:spcPct val="115000"/>
              </a:lnSpc>
              <a:spcBef>
                <a:spcPts val="0"/>
              </a:spcBef>
              <a:spcAft>
                <a:spcPts val="0"/>
              </a:spcAft>
              <a:buSzPts val="1600"/>
              <a:buChar char="●"/>
            </a:pPr>
            <a:r>
              <a:rPr lang="en" sz="1600" b="1">
                <a:latin typeface="Times New Roman"/>
                <a:ea typeface="Times New Roman"/>
                <a:cs typeface="Times New Roman"/>
                <a:sym typeface="Times New Roman"/>
              </a:rPr>
              <a:t>2020: Qasem Soleimani Killed by US Drone Strike: </a:t>
            </a:r>
            <a:r>
              <a:rPr lang="en" sz="1600">
                <a:latin typeface="Times New Roman"/>
                <a:ea typeface="Times New Roman"/>
                <a:cs typeface="Times New Roman"/>
                <a:sym typeface="Times New Roman"/>
              </a:rPr>
              <a:t>The US assassinated Major General Qasem Soleimani, head of Iran’s Quds Force, in Baghdad. Iran retaliated by attacking US bases in Iraq, escalating tensions dangerously close to war.</a:t>
            </a:r>
            <a:endParaRPr sz="1600">
              <a:latin typeface="Times New Roman"/>
              <a:ea typeface="Times New Roman"/>
              <a:cs typeface="Times New Roman"/>
              <a:sym typeface="Times New Roman"/>
            </a:endParaRPr>
          </a:p>
          <a:p>
            <a:pPr marL="457200" lvl="0" indent="-330200" algn="just" rtl="0">
              <a:lnSpc>
                <a:spcPct val="115000"/>
              </a:lnSpc>
              <a:spcBef>
                <a:spcPts val="0"/>
              </a:spcBef>
              <a:spcAft>
                <a:spcPts val="0"/>
              </a:spcAft>
              <a:buSzPts val="1600"/>
              <a:buChar char="●"/>
            </a:pPr>
            <a:r>
              <a:rPr lang="en" sz="1600" b="1">
                <a:latin typeface="Times New Roman"/>
                <a:ea typeface="Times New Roman"/>
                <a:cs typeface="Times New Roman"/>
                <a:sym typeface="Times New Roman"/>
              </a:rPr>
              <a:t>2022–24: Proxy Escalations &amp; Nuclear Enrichment Resumes: </a:t>
            </a:r>
            <a:r>
              <a:rPr lang="en" sz="1600">
                <a:latin typeface="Times New Roman"/>
                <a:ea typeface="Times New Roman"/>
                <a:cs typeface="Times New Roman"/>
                <a:sym typeface="Times New Roman"/>
              </a:rPr>
              <a:t>Iran-backed groups intensified attacks on US interests in Iraq, Syria, and the Gulf. Iran also resumed high-level uranium enrichment, reducing IAEA oversight, and raising fears of a nuclear breakout. Tensions remained high amid regional instability.</a:t>
            </a:r>
            <a:endParaRPr sz="16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43"/>
          <p:cNvSpPr txBox="1">
            <a:spLocks noGrp="1"/>
          </p:cNvSpPr>
          <p:nvPr>
            <p:ph type="sldNum" idx="14"/>
          </p:nvPr>
        </p:nvSpPr>
        <p:spPr>
          <a:xfrm>
            <a:off x="7624125" y="4852475"/>
            <a:ext cx="1470900" cy="19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737" name="Google Shape;737;p43"/>
          <p:cNvSpPr txBox="1">
            <a:spLocks noGrp="1"/>
          </p:cNvSpPr>
          <p:nvPr>
            <p:ph type="title"/>
          </p:nvPr>
        </p:nvSpPr>
        <p:spPr>
          <a:xfrm>
            <a:off x="230550" y="210700"/>
            <a:ext cx="7985700" cy="6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CC0000"/>
                </a:solidFill>
                <a:latin typeface="Roboto Slab"/>
                <a:ea typeface="Roboto Slab"/>
                <a:cs typeface="Roboto Slab"/>
                <a:sym typeface="Roboto Slab"/>
              </a:rPr>
              <a:t>Operation Midnight Hammer – July 2025</a:t>
            </a:r>
            <a:endParaRPr sz="3000" b="1">
              <a:solidFill>
                <a:srgbClr val="CC0000"/>
              </a:solidFill>
              <a:latin typeface="Roboto Slab"/>
              <a:ea typeface="Roboto Slab"/>
              <a:cs typeface="Roboto Slab"/>
              <a:sym typeface="Roboto Slab"/>
            </a:endParaRPr>
          </a:p>
        </p:txBody>
      </p:sp>
      <p:pic>
        <p:nvPicPr>
          <p:cNvPr id="738" name="Google Shape;738;p43" title="Black Cream Elegant Monogram Initial Name I C Logo _20250619_205641_0000_page-0001.jpg"/>
          <p:cNvPicPr preferRelativeResize="0"/>
          <p:nvPr/>
        </p:nvPicPr>
        <p:blipFill>
          <a:blip r:embed="rId3">
            <a:alphaModFix/>
          </a:blip>
          <a:stretch>
            <a:fillRect/>
          </a:stretch>
        </p:blipFill>
        <p:spPr>
          <a:xfrm>
            <a:off x="8368500" y="0"/>
            <a:ext cx="775500" cy="775500"/>
          </a:xfrm>
          <a:prstGeom prst="rect">
            <a:avLst/>
          </a:prstGeom>
          <a:noFill/>
          <a:ln>
            <a:noFill/>
          </a:ln>
        </p:spPr>
      </p:pic>
      <p:sp>
        <p:nvSpPr>
          <p:cNvPr id="739" name="Google Shape;739;p43"/>
          <p:cNvSpPr txBox="1"/>
          <p:nvPr/>
        </p:nvSpPr>
        <p:spPr>
          <a:xfrm>
            <a:off x="293425" y="1001125"/>
            <a:ext cx="8614500" cy="35607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1200"/>
              </a:spcBef>
              <a:spcAft>
                <a:spcPts val="0"/>
              </a:spcAft>
              <a:buNone/>
            </a:pPr>
            <a:r>
              <a:rPr lang="en" sz="1600">
                <a:latin typeface="Times New Roman"/>
                <a:ea typeface="Times New Roman"/>
                <a:cs typeface="Times New Roman"/>
                <a:sym typeface="Times New Roman"/>
              </a:rPr>
              <a:t>A covert yet high-impact </a:t>
            </a:r>
            <a:r>
              <a:rPr lang="en" sz="1600" b="1">
                <a:latin typeface="Times New Roman"/>
                <a:ea typeface="Times New Roman"/>
                <a:cs typeface="Times New Roman"/>
                <a:sym typeface="Times New Roman"/>
              </a:rPr>
              <a:t>US airstrike campaign</a:t>
            </a:r>
            <a:r>
              <a:rPr lang="en" sz="1600">
                <a:latin typeface="Times New Roman"/>
                <a:ea typeface="Times New Roman"/>
                <a:cs typeface="Times New Roman"/>
                <a:sym typeface="Times New Roman"/>
              </a:rPr>
              <a:t> targeting key Iranian nuclear facilities, launched in </a:t>
            </a:r>
            <a:r>
              <a:rPr lang="en" sz="1600" b="1">
                <a:latin typeface="Times New Roman"/>
                <a:ea typeface="Times New Roman"/>
                <a:cs typeface="Times New Roman"/>
                <a:sym typeface="Times New Roman"/>
              </a:rPr>
              <a:t>July 2025</a:t>
            </a:r>
            <a:r>
              <a:rPr lang="en" sz="1600">
                <a:latin typeface="Times New Roman"/>
                <a:ea typeface="Times New Roman"/>
                <a:cs typeface="Times New Roman"/>
                <a:sym typeface="Times New Roman"/>
              </a:rPr>
              <a:t> amid rising nuclear tensions and proxy escalations.</a:t>
            </a:r>
            <a:endParaRPr sz="1600">
              <a:latin typeface="Times New Roman"/>
              <a:ea typeface="Times New Roman"/>
              <a:cs typeface="Times New Roman"/>
              <a:sym typeface="Times New Roman"/>
            </a:endParaRPr>
          </a:p>
          <a:p>
            <a:pPr marL="0" lvl="0" indent="0" algn="just" rtl="0">
              <a:lnSpc>
                <a:spcPct val="100000"/>
              </a:lnSpc>
              <a:spcBef>
                <a:spcPts val="1400"/>
              </a:spcBef>
              <a:spcAft>
                <a:spcPts val="0"/>
              </a:spcAft>
              <a:buNone/>
            </a:pPr>
            <a:r>
              <a:rPr lang="en" sz="1600" b="1">
                <a:latin typeface="Times New Roman"/>
                <a:ea typeface="Times New Roman"/>
                <a:cs typeface="Times New Roman"/>
                <a:sym typeface="Times New Roman"/>
              </a:rPr>
              <a:t>Key Targets &amp; Impact</a:t>
            </a:r>
            <a:endParaRPr sz="1600" b="1">
              <a:latin typeface="Times New Roman"/>
              <a:ea typeface="Times New Roman"/>
              <a:cs typeface="Times New Roman"/>
              <a:sym typeface="Times New Roman"/>
            </a:endParaRPr>
          </a:p>
          <a:p>
            <a:pPr marL="457200" lvl="0" indent="-330200" algn="just" rtl="0">
              <a:lnSpc>
                <a:spcPct val="100000"/>
              </a:lnSpc>
              <a:spcBef>
                <a:spcPts val="1200"/>
              </a:spcBef>
              <a:spcAft>
                <a:spcPts val="0"/>
              </a:spcAft>
              <a:buSzPts val="1600"/>
              <a:buChar char="●"/>
            </a:pPr>
            <a:r>
              <a:rPr lang="en" sz="1600" b="1">
                <a:latin typeface="Times New Roman"/>
                <a:ea typeface="Times New Roman"/>
                <a:cs typeface="Times New Roman"/>
                <a:sym typeface="Times New Roman"/>
              </a:rPr>
              <a:t>Fordow Facility</a:t>
            </a:r>
            <a:r>
              <a:rPr lang="en" sz="1600">
                <a:latin typeface="Times New Roman"/>
                <a:ea typeface="Times New Roman"/>
                <a:cs typeface="Times New Roman"/>
                <a:sym typeface="Times New Roman"/>
              </a:rPr>
              <a:t> (underground, fortified): Heavily damaged, believed to be the main site of advanced uranium enrichment.</a:t>
            </a:r>
            <a:endParaRPr sz="1600">
              <a:latin typeface="Times New Roman"/>
              <a:ea typeface="Times New Roman"/>
              <a:cs typeface="Times New Roman"/>
              <a:sym typeface="Times New Roman"/>
            </a:endParaRPr>
          </a:p>
          <a:p>
            <a:pPr marL="457200" lvl="0" indent="-330200" algn="just" rtl="0">
              <a:lnSpc>
                <a:spcPct val="100000"/>
              </a:lnSpc>
              <a:spcBef>
                <a:spcPts val="0"/>
              </a:spcBef>
              <a:spcAft>
                <a:spcPts val="0"/>
              </a:spcAft>
              <a:buSzPts val="1600"/>
              <a:buChar char="●"/>
            </a:pPr>
            <a:r>
              <a:rPr lang="en" sz="1600" b="1">
                <a:latin typeface="Times New Roman"/>
                <a:ea typeface="Times New Roman"/>
                <a:cs typeface="Times New Roman"/>
                <a:sym typeface="Times New Roman"/>
              </a:rPr>
              <a:t>Natanz</a:t>
            </a:r>
            <a:r>
              <a:rPr lang="en" sz="1600">
                <a:latin typeface="Times New Roman"/>
                <a:ea typeface="Times New Roman"/>
                <a:cs typeface="Times New Roman"/>
                <a:sym typeface="Times New Roman"/>
              </a:rPr>
              <a:t>: Targeted but sustained limited damage; Iran had dispersed much of its equipment.</a:t>
            </a:r>
            <a:endParaRPr sz="1600">
              <a:latin typeface="Times New Roman"/>
              <a:ea typeface="Times New Roman"/>
              <a:cs typeface="Times New Roman"/>
              <a:sym typeface="Times New Roman"/>
            </a:endParaRPr>
          </a:p>
          <a:p>
            <a:pPr marL="457200" lvl="0" indent="-330200" algn="just" rtl="0">
              <a:lnSpc>
                <a:spcPct val="100000"/>
              </a:lnSpc>
              <a:spcBef>
                <a:spcPts val="0"/>
              </a:spcBef>
              <a:spcAft>
                <a:spcPts val="0"/>
              </a:spcAft>
              <a:buSzPts val="1600"/>
              <a:buChar char="●"/>
            </a:pPr>
            <a:r>
              <a:rPr lang="en" sz="1600" b="1">
                <a:latin typeface="Times New Roman"/>
                <a:ea typeface="Times New Roman"/>
                <a:cs typeface="Times New Roman"/>
                <a:sym typeface="Times New Roman"/>
              </a:rPr>
              <a:t>Isfahan</a:t>
            </a:r>
            <a:r>
              <a:rPr lang="en" sz="1600">
                <a:latin typeface="Times New Roman"/>
                <a:ea typeface="Times New Roman"/>
                <a:cs typeface="Times New Roman"/>
                <a:sym typeface="Times New Roman"/>
              </a:rPr>
              <a:t>: Largely unaffected, minor structural harm reported.</a:t>
            </a:r>
            <a:endParaRPr sz="1600">
              <a:latin typeface="Times New Roman"/>
              <a:ea typeface="Times New Roman"/>
              <a:cs typeface="Times New Roman"/>
              <a:sym typeface="Times New Roman"/>
            </a:endParaRPr>
          </a:p>
          <a:p>
            <a:pPr marL="0" lvl="0" indent="0" algn="just" rtl="0">
              <a:lnSpc>
                <a:spcPct val="100000"/>
              </a:lnSpc>
              <a:spcBef>
                <a:spcPts val="1400"/>
              </a:spcBef>
              <a:spcAft>
                <a:spcPts val="0"/>
              </a:spcAft>
              <a:buNone/>
            </a:pPr>
            <a:r>
              <a:rPr lang="en" sz="1600" b="1">
                <a:latin typeface="Times New Roman"/>
                <a:ea typeface="Times New Roman"/>
                <a:cs typeface="Times New Roman"/>
                <a:sym typeface="Times New Roman"/>
              </a:rPr>
              <a:t>Stated Objectives</a:t>
            </a:r>
            <a:endParaRPr sz="1600" b="1">
              <a:latin typeface="Times New Roman"/>
              <a:ea typeface="Times New Roman"/>
              <a:cs typeface="Times New Roman"/>
              <a:sym typeface="Times New Roman"/>
            </a:endParaRPr>
          </a:p>
          <a:p>
            <a:pPr marL="457200" lvl="0" indent="-330200" algn="just" rtl="0">
              <a:lnSpc>
                <a:spcPct val="100000"/>
              </a:lnSpc>
              <a:spcBef>
                <a:spcPts val="1200"/>
              </a:spcBef>
              <a:spcAft>
                <a:spcPts val="0"/>
              </a:spcAft>
              <a:buSzPts val="1600"/>
              <a:buFont typeface="Times New Roman"/>
              <a:buAutoNum type="arabicPeriod"/>
            </a:pPr>
            <a:r>
              <a:rPr lang="en" sz="1600">
                <a:latin typeface="Times New Roman"/>
                <a:ea typeface="Times New Roman"/>
                <a:cs typeface="Times New Roman"/>
                <a:sym typeface="Times New Roman"/>
              </a:rPr>
              <a:t>Delay or cripple Iran’s nuclear breakout capability</a:t>
            </a:r>
            <a:endParaRPr sz="1600">
              <a:latin typeface="Times New Roman"/>
              <a:ea typeface="Times New Roman"/>
              <a:cs typeface="Times New Roman"/>
              <a:sym typeface="Times New Roman"/>
            </a:endParaRPr>
          </a:p>
          <a:p>
            <a:pPr marL="457200" lvl="0" indent="-330200" algn="just" rtl="0">
              <a:lnSpc>
                <a:spcPct val="100000"/>
              </a:lnSpc>
              <a:spcBef>
                <a:spcPts val="0"/>
              </a:spcBef>
              <a:spcAft>
                <a:spcPts val="0"/>
              </a:spcAft>
              <a:buSzPts val="1600"/>
              <a:buFont typeface="Arial"/>
              <a:buAutoNum type="arabicPeriod"/>
            </a:pPr>
            <a:r>
              <a:rPr lang="en" sz="1600">
                <a:latin typeface="Times New Roman"/>
                <a:ea typeface="Times New Roman"/>
                <a:cs typeface="Times New Roman"/>
                <a:sym typeface="Times New Roman"/>
              </a:rPr>
              <a:t>Avoid triggering an all-out regional war, especially with Hezbollah and regional militias</a:t>
            </a:r>
            <a:endParaRPr sz="1600">
              <a:latin typeface="Times New Roman"/>
              <a:ea typeface="Times New Roman"/>
              <a:cs typeface="Times New Roman"/>
              <a:sym typeface="Times New Roman"/>
            </a:endParaRPr>
          </a:p>
          <a:p>
            <a:pPr marL="457200" lvl="0" indent="-330200" algn="just" rtl="0">
              <a:lnSpc>
                <a:spcPct val="100000"/>
              </a:lnSpc>
              <a:spcBef>
                <a:spcPts val="0"/>
              </a:spcBef>
              <a:spcAft>
                <a:spcPts val="0"/>
              </a:spcAft>
              <a:buSzPts val="1600"/>
              <a:buFont typeface="Arial"/>
              <a:buAutoNum type="arabicPeriod"/>
            </a:pPr>
            <a:r>
              <a:rPr lang="en" sz="1600">
                <a:latin typeface="Times New Roman"/>
                <a:ea typeface="Times New Roman"/>
                <a:cs typeface="Times New Roman"/>
                <a:sym typeface="Times New Roman"/>
              </a:rPr>
              <a:t>Send a strategic warning to both Iran and its allies (e.g., Russia, China)</a:t>
            </a:r>
            <a:endParaRPr sz="16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44"/>
          <p:cNvSpPr txBox="1">
            <a:spLocks noGrp="1"/>
          </p:cNvSpPr>
          <p:nvPr>
            <p:ph type="sldNum" idx="14"/>
          </p:nvPr>
        </p:nvSpPr>
        <p:spPr>
          <a:xfrm>
            <a:off x="7624125" y="4852475"/>
            <a:ext cx="1470900" cy="19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745" name="Google Shape;745;p44"/>
          <p:cNvSpPr txBox="1">
            <a:spLocks noGrp="1"/>
          </p:cNvSpPr>
          <p:nvPr>
            <p:ph type="title"/>
          </p:nvPr>
        </p:nvSpPr>
        <p:spPr>
          <a:xfrm>
            <a:off x="230550" y="210700"/>
            <a:ext cx="7985700" cy="62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3"/>
                </a:solidFill>
                <a:latin typeface="Roboto Slab"/>
                <a:ea typeface="Roboto Slab"/>
                <a:cs typeface="Roboto Slab"/>
                <a:sym typeface="Roboto Slab"/>
              </a:rPr>
              <a:t>Official U.S. Position on the Operation</a:t>
            </a:r>
            <a:endParaRPr sz="3000" b="1">
              <a:solidFill>
                <a:schemeClr val="accent3"/>
              </a:solidFill>
              <a:latin typeface="Roboto Slab"/>
              <a:ea typeface="Roboto Slab"/>
              <a:cs typeface="Roboto Slab"/>
              <a:sym typeface="Roboto Slab"/>
            </a:endParaRPr>
          </a:p>
        </p:txBody>
      </p:sp>
      <p:pic>
        <p:nvPicPr>
          <p:cNvPr id="746" name="Google Shape;746;p44" title="Black Cream Elegant Monogram Initial Name I C Logo _20250619_205641_0000_page-0001.jpg"/>
          <p:cNvPicPr preferRelativeResize="0"/>
          <p:nvPr/>
        </p:nvPicPr>
        <p:blipFill>
          <a:blip r:embed="rId3">
            <a:alphaModFix/>
          </a:blip>
          <a:stretch>
            <a:fillRect/>
          </a:stretch>
        </p:blipFill>
        <p:spPr>
          <a:xfrm>
            <a:off x="8368500" y="0"/>
            <a:ext cx="775500" cy="775500"/>
          </a:xfrm>
          <a:prstGeom prst="rect">
            <a:avLst/>
          </a:prstGeom>
          <a:noFill/>
          <a:ln>
            <a:noFill/>
          </a:ln>
        </p:spPr>
      </p:pic>
      <p:sp>
        <p:nvSpPr>
          <p:cNvPr id="747" name="Google Shape;747;p44"/>
          <p:cNvSpPr txBox="1"/>
          <p:nvPr/>
        </p:nvSpPr>
        <p:spPr>
          <a:xfrm>
            <a:off x="0" y="996650"/>
            <a:ext cx="5713800" cy="3632700"/>
          </a:xfrm>
          <a:prstGeom prst="rect">
            <a:avLst/>
          </a:prstGeom>
          <a:noFill/>
          <a:ln>
            <a:noFill/>
          </a:ln>
        </p:spPr>
        <p:txBody>
          <a:bodyPr spcFirstLastPara="1" wrap="square" lIns="91425" tIns="91425" rIns="91425" bIns="91425" anchor="t" anchorCtr="0">
            <a:spAutoFit/>
          </a:bodyPr>
          <a:lstStyle/>
          <a:p>
            <a:pPr marL="457200" lvl="0" indent="-330200" algn="just" rtl="0">
              <a:spcBef>
                <a:spcPts val="1200"/>
              </a:spcBef>
              <a:spcAft>
                <a:spcPts val="0"/>
              </a:spcAft>
              <a:buSzPts val="1600"/>
              <a:buFont typeface="Roboto Slab"/>
              <a:buAutoNum type="arabicPeriod"/>
            </a:pPr>
            <a:r>
              <a:rPr lang="en" sz="1600">
                <a:latin typeface="Times New Roman"/>
                <a:ea typeface="Times New Roman"/>
                <a:cs typeface="Times New Roman"/>
                <a:sym typeface="Times New Roman"/>
              </a:rPr>
              <a:t>U.S. declared the operation a success, claiming key objectives were met.</a:t>
            </a:r>
            <a:endParaRPr sz="1600">
              <a:latin typeface="Times New Roman"/>
              <a:ea typeface="Times New Roman"/>
              <a:cs typeface="Times New Roman"/>
              <a:sym typeface="Times New Roman"/>
            </a:endParaRPr>
          </a:p>
          <a:p>
            <a:pPr marL="457200" lvl="0" indent="-330200" algn="just" rtl="0">
              <a:spcBef>
                <a:spcPts val="0"/>
              </a:spcBef>
              <a:spcAft>
                <a:spcPts val="0"/>
              </a:spcAft>
              <a:buSzPts val="1600"/>
              <a:buFont typeface="Roboto Slab"/>
              <a:buAutoNum type="arabicPeriod"/>
            </a:pPr>
            <a:r>
              <a:rPr lang="en" sz="1600" b="1">
                <a:latin typeface="Times New Roman"/>
                <a:ea typeface="Times New Roman"/>
                <a:cs typeface="Times New Roman"/>
                <a:sym typeface="Times New Roman"/>
              </a:rPr>
              <a:t>Stated aim: </a:t>
            </a:r>
            <a:r>
              <a:rPr lang="en" sz="1600">
                <a:latin typeface="Times New Roman"/>
                <a:ea typeface="Times New Roman"/>
                <a:cs typeface="Times New Roman"/>
                <a:sym typeface="Times New Roman"/>
              </a:rPr>
              <a:t>cripple Iran’s nuclear enrichment capabilities.</a:t>
            </a:r>
            <a:endParaRPr sz="1600">
              <a:latin typeface="Times New Roman"/>
              <a:ea typeface="Times New Roman"/>
              <a:cs typeface="Times New Roman"/>
              <a:sym typeface="Times New Roman"/>
            </a:endParaRPr>
          </a:p>
          <a:p>
            <a:pPr marL="457200" lvl="0" indent="-330200" algn="just" rtl="0">
              <a:spcBef>
                <a:spcPts val="0"/>
              </a:spcBef>
              <a:spcAft>
                <a:spcPts val="0"/>
              </a:spcAft>
              <a:buSzPts val="1600"/>
              <a:buFont typeface="Roboto Slab"/>
              <a:buAutoNum type="arabicPeriod"/>
            </a:pPr>
            <a:r>
              <a:rPr lang="en" sz="1600">
                <a:latin typeface="Times New Roman"/>
                <a:ea typeface="Times New Roman"/>
                <a:cs typeface="Times New Roman"/>
                <a:sym typeface="Times New Roman"/>
              </a:rPr>
              <a:t>Fordow facility reportedly "heavily damaged" by precision strikes.</a:t>
            </a:r>
            <a:endParaRPr sz="1600">
              <a:latin typeface="Times New Roman"/>
              <a:ea typeface="Times New Roman"/>
              <a:cs typeface="Times New Roman"/>
              <a:sym typeface="Times New Roman"/>
            </a:endParaRPr>
          </a:p>
          <a:p>
            <a:pPr marL="457200" lvl="0" indent="-330200" algn="just" rtl="0">
              <a:spcBef>
                <a:spcPts val="0"/>
              </a:spcBef>
              <a:spcAft>
                <a:spcPts val="0"/>
              </a:spcAft>
              <a:buSzPts val="1600"/>
              <a:buFont typeface="Roboto Slab"/>
              <a:buAutoNum type="arabicPeriod"/>
            </a:pPr>
            <a:r>
              <a:rPr lang="en" sz="1600">
                <a:latin typeface="Times New Roman"/>
                <a:ea typeface="Times New Roman"/>
                <a:cs typeface="Times New Roman"/>
                <a:sym typeface="Times New Roman"/>
              </a:rPr>
              <a:t>U.S. claimed limited civilian impact and no intent to escalate to full war.</a:t>
            </a:r>
            <a:endParaRPr sz="1600">
              <a:latin typeface="Times New Roman"/>
              <a:ea typeface="Times New Roman"/>
              <a:cs typeface="Times New Roman"/>
              <a:sym typeface="Times New Roman"/>
            </a:endParaRPr>
          </a:p>
          <a:p>
            <a:pPr marL="457200" lvl="0" indent="-330200" algn="just" rtl="0">
              <a:spcBef>
                <a:spcPts val="0"/>
              </a:spcBef>
              <a:spcAft>
                <a:spcPts val="0"/>
              </a:spcAft>
              <a:buSzPts val="1600"/>
              <a:buFont typeface="Roboto Slab"/>
              <a:buAutoNum type="arabicPeriod"/>
            </a:pPr>
            <a:r>
              <a:rPr lang="en" sz="1600">
                <a:latin typeface="Times New Roman"/>
                <a:ea typeface="Times New Roman"/>
                <a:cs typeface="Times New Roman"/>
                <a:sym typeface="Times New Roman"/>
              </a:rPr>
              <a:t>White House and Pentagon said Iran’s enrichment capacity was obliterated.</a:t>
            </a:r>
            <a:endParaRPr sz="1600">
              <a:latin typeface="Times New Roman"/>
              <a:ea typeface="Times New Roman"/>
              <a:cs typeface="Times New Roman"/>
              <a:sym typeface="Times New Roman"/>
            </a:endParaRPr>
          </a:p>
          <a:p>
            <a:pPr marL="457200" lvl="0" indent="-330200" algn="just" rtl="0">
              <a:spcBef>
                <a:spcPts val="0"/>
              </a:spcBef>
              <a:spcAft>
                <a:spcPts val="0"/>
              </a:spcAft>
              <a:buSzPts val="1600"/>
              <a:buFont typeface="Roboto Slab"/>
              <a:buAutoNum type="arabicPeriod"/>
            </a:pPr>
            <a:r>
              <a:rPr lang="en" sz="1600">
                <a:latin typeface="Times New Roman"/>
                <a:ea typeface="Times New Roman"/>
                <a:cs typeface="Times New Roman"/>
                <a:sym typeface="Times New Roman"/>
              </a:rPr>
              <a:t>Independent verification is limited due to restricted media and IAEA access.</a:t>
            </a:r>
            <a:endParaRPr sz="1600">
              <a:latin typeface="Times New Roman"/>
              <a:ea typeface="Times New Roman"/>
              <a:cs typeface="Times New Roman"/>
              <a:sym typeface="Times New Roman"/>
            </a:endParaRPr>
          </a:p>
          <a:p>
            <a:pPr marL="457200" lvl="0" indent="-330200" algn="just" rtl="0">
              <a:spcBef>
                <a:spcPts val="0"/>
              </a:spcBef>
              <a:spcAft>
                <a:spcPts val="0"/>
              </a:spcAft>
              <a:buSzPts val="1600"/>
              <a:buFont typeface="Roboto Slab"/>
              <a:buAutoNum type="arabicPeriod"/>
            </a:pPr>
            <a:r>
              <a:rPr lang="en" sz="1600">
                <a:latin typeface="Times New Roman"/>
                <a:ea typeface="Times New Roman"/>
                <a:cs typeface="Times New Roman"/>
                <a:sym typeface="Times New Roman"/>
              </a:rPr>
              <a:t>Iran denies major damage, calling U.S. claims exaggerated.</a:t>
            </a:r>
            <a:endParaRPr sz="1600">
              <a:latin typeface="Times New Roman"/>
              <a:ea typeface="Times New Roman"/>
              <a:cs typeface="Times New Roman"/>
              <a:sym typeface="Times New Roman"/>
            </a:endParaRPr>
          </a:p>
          <a:p>
            <a:pPr marL="457200" lvl="0" indent="-330200" algn="just" rtl="0">
              <a:spcBef>
                <a:spcPts val="0"/>
              </a:spcBef>
              <a:spcAft>
                <a:spcPts val="0"/>
              </a:spcAft>
              <a:buSzPts val="1600"/>
              <a:buFont typeface="Roboto Slab"/>
              <a:buAutoNum type="arabicPeriod"/>
            </a:pPr>
            <a:r>
              <a:rPr lang="en" sz="1600">
                <a:latin typeface="Times New Roman"/>
                <a:ea typeface="Times New Roman"/>
                <a:cs typeface="Times New Roman"/>
                <a:sym typeface="Times New Roman"/>
              </a:rPr>
              <a:t>Credibility of U.S. claims questioned internationally in absence of evidence.</a:t>
            </a:r>
            <a:endParaRPr sz="1600">
              <a:latin typeface="Times New Roman"/>
              <a:ea typeface="Times New Roman"/>
              <a:cs typeface="Times New Roman"/>
              <a:sym typeface="Times New Roman"/>
            </a:endParaRPr>
          </a:p>
        </p:txBody>
      </p:sp>
      <p:pic>
        <p:nvPicPr>
          <p:cNvPr id="748" name="Google Shape;748;p44" title="download (1).jpeg"/>
          <p:cNvPicPr preferRelativeResize="0"/>
          <p:nvPr/>
        </p:nvPicPr>
        <p:blipFill>
          <a:blip r:embed="rId4">
            <a:alphaModFix/>
          </a:blip>
          <a:stretch>
            <a:fillRect/>
          </a:stretch>
        </p:blipFill>
        <p:spPr>
          <a:xfrm>
            <a:off x="5939975" y="1582675"/>
            <a:ext cx="2967875" cy="2675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45"/>
          <p:cNvSpPr txBox="1">
            <a:spLocks noGrp="1"/>
          </p:cNvSpPr>
          <p:nvPr>
            <p:ph type="sldNum" idx="14"/>
          </p:nvPr>
        </p:nvSpPr>
        <p:spPr>
          <a:xfrm>
            <a:off x="7624125" y="4852475"/>
            <a:ext cx="1470900" cy="19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754" name="Google Shape;754;p45"/>
          <p:cNvSpPr txBox="1">
            <a:spLocks noGrp="1"/>
          </p:cNvSpPr>
          <p:nvPr>
            <p:ph type="title"/>
          </p:nvPr>
        </p:nvSpPr>
        <p:spPr>
          <a:xfrm>
            <a:off x="230550" y="210700"/>
            <a:ext cx="7985700" cy="62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CC0000"/>
                </a:solidFill>
                <a:latin typeface="Roboto Slab"/>
                <a:ea typeface="Roboto Slab"/>
                <a:cs typeface="Roboto Slab"/>
                <a:sym typeface="Roboto Slab"/>
              </a:rPr>
              <a:t>Doubts Emerge Over Impact</a:t>
            </a:r>
            <a:endParaRPr sz="3000" b="1">
              <a:solidFill>
                <a:srgbClr val="CC0000"/>
              </a:solidFill>
              <a:latin typeface="Roboto Slab"/>
              <a:ea typeface="Roboto Slab"/>
              <a:cs typeface="Roboto Slab"/>
              <a:sym typeface="Roboto Slab"/>
            </a:endParaRPr>
          </a:p>
        </p:txBody>
      </p:sp>
      <p:pic>
        <p:nvPicPr>
          <p:cNvPr id="755" name="Google Shape;755;p45" title="Black Cream Elegant Monogram Initial Name I C Logo _20250619_205641_0000_page-0001.jpg"/>
          <p:cNvPicPr preferRelativeResize="0"/>
          <p:nvPr/>
        </p:nvPicPr>
        <p:blipFill>
          <a:blip r:embed="rId3">
            <a:alphaModFix/>
          </a:blip>
          <a:stretch>
            <a:fillRect/>
          </a:stretch>
        </p:blipFill>
        <p:spPr>
          <a:xfrm>
            <a:off x="8368500" y="0"/>
            <a:ext cx="775500" cy="775500"/>
          </a:xfrm>
          <a:prstGeom prst="rect">
            <a:avLst/>
          </a:prstGeom>
          <a:noFill/>
          <a:ln>
            <a:noFill/>
          </a:ln>
        </p:spPr>
      </p:pic>
      <p:sp>
        <p:nvSpPr>
          <p:cNvPr id="756" name="Google Shape;756;p45"/>
          <p:cNvSpPr txBox="1"/>
          <p:nvPr/>
        </p:nvSpPr>
        <p:spPr>
          <a:xfrm>
            <a:off x="1950" y="996650"/>
            <a:ext cx="5608800" cy="3754844"/>
          </a:xfrm>
          <a:prstGeom prst="rect">
            <a:avLst/>
          </a:prstGeom>
          <a:noFill/>
          <a:ln>
            <a:noFill/>
          </a:ln>
        </p:spPr>
        <p:txBody>
          <a:bodyPr spcFirstLastPara="1" wrap="square" lIns="91425" tIns="91425" rIns="91425" bIns="91425" anchor="t" anchorCtr="0">
            <a:spAutoFit/>
          </a:bodyPr>
          <a:lstStyle/>
          <a:p>
            <a:pPr marL="457200" lvl="0" indent="-330200" algn="just" rtl="0">
              <a:spcBef>
                <a:spcPts val="1200"/>
              </a:spcBef>
              <a:spcAft>
                <a:spcPts val="0"/>
              </a:spcAft>
              <a:buSzPts val="1600"/>
              <a:buFont typeface="Roboto Slab"/>
              <a:buChar char="●"/>
            </a:pPr>
            <a:r>
              <a:rPr lang="en" sz="1600" b="1" dirty="0">
                <a:latin typeface="Times New Roman"/>
                <a:ea typeface="Times New Roman"/>
                <a:cs typeface="Times New Roman"/>
                <a:sym typeface="Times New Roman"/>
              </a:rPr>
              <a:t>New intelligence reports</a:t>
            </a:r>
            <a:r>
              <a:rPr lang="en" sz="1600" dirty="0">
                <a:latin typeface="Times New Roman"/>
                <a:ea typeface="Times New Roman"/>
                <a:cs typeface="Times New Roman"/>
                <a:sym typeface="Times New Roman"/>
              </a:rPr>
              <a:t> (Al Jazeera, Washington Post) reveal that </a:t>
            </a:r>
            <a:r>
              <a:rPr lang="en" sz="1600" b="1" dirty="0">
                <a:latin typeface="Times New Roman"/>
                <a:ea typeface="Times New Roman"/>
                <a:cs typeface="Times New Roman"/>
                <a:sym typeface="Times New Roman"/>
              </a:rPr>
              <a:t>only Fordow sustained decisive damage</a:t>
            </a:r>
            <a:r>
              <a:rPr lang="en" sz="1600" dirty="0">
                <a:latin typeface="Times New Roman"/>
                <a:ea typeface="Times New Roman"/>
                <a:cs typeface="Times New Roman"/>
                <a:sym typeface="Times New Roman"/>
              </a:rPr>
              <a:t>, while </a:t>
            </a:r>
            <a:r>
              <a:rPr lang="en" sz="1600" b="1" dirty="0">
                <a:latin typeface="Times New Roman"/>
                <a:ea typeface="Times New Roman"/>
                <a:cs typeface="Times New Roman"/>
                <a:sym typeface="Times New Roman"/>
              </a:rPr>
              <a:t>Natanz and Isfahan remain largely intact</a:t>
            </a:r>
            <a:r>
              <a:rPr lang="en" sz="1600" dirty="0">
                <a:latin typeface="Times New Roman"/>
                <a:ea typeface="Times New Roman"/>
                <a:cs typeface="Times New Roman"/>
                <a:sym typeface="Times New Roman"/>
              </a:rPr>
              <a:t> or were </a:t>
            </a:r>
            <a:r>
              <a:rPr lang="en" sz="1600" b="1" dirty="0">
                <a:latin typeface="Times New Roman"/>
                <a:ea typeface="Times New Roman"/>
                <a:cs typeface="Times New Roman"/>
                <a:sym typeface="Times New Roman"/>
              </a:rPr>
              <a:t>quickly repairable</a:t>
            </a:r>
            <a:r>
              <a:rPr lang="en" sz="1600" dirty="0">
                <a:latin typeface="Times New Roman"/>
                <a:ea typeface="Times New Roman"/>
                <a:cs typeface="Times New Roman"/>
                <a:sym typeface="Times New Roman"/>
              </a:rPr>
              <a:t>.</a:t>
            </a:r>
          </a:p>
          <a:p>
            <a:pPr marL="457200" lvl="0" indent="-330200" algn="just" rtl="0">
              <a:spcBef>
                <a:spcPts val="1200"/>
              </a:spcBef>
              <a:spcAft>
                <a:spcPts val="0"/>
              </a:spcAft>
              <a:buSzPts val="1600"/>
              <a:buFont typeface="Roboto Slab"/>
              <a:buChar char="●"/>
            </a:pPr>
            <a:r>
              <a:rPr lang="en" sz="1600" dirty="0">
                <a:latin typeface="Times New Roman"/>
                <a:ea typeface="Times New Roman"/>
                <a:cs typeface="Times New Roman"/>
                <a:sym typeface="Times New Roman"/>
              </a:rPr>
              <a:t>The overall disruption to Iran’s nuclear program may be </a:t>
            </a:r>
            <a:r>
              <a:rPr lang="en" sz="1600" b="1" dirty="0">
                <a:latin typeface="Times New Roman"/>
                <a:ea typeface="Times New Roman"/>
                <a:cs typeface="Times New Roman"/>
                <a:sym typeface="Times New Roman"/>
              </a:rPr>
              <a:t>temporary rather than strategic</a:t>
            </a:r>
            <a:r>
              <a:rPr lang="en" sz="1600" dirty="0">
                <a:latin typeface="Times New Roman"/>
                <a:ea typeface="Times New Roman"/>
                <a:cs typeface="Times New Roman"/>
                <a:sym typeface="Times New Roman"/>
              </a:rPr>
              <a:t>.</a:t>
            </a:r>
          </a:p>
          <a:p>
            <a:pPr marL="457200" lvl="0" indent="-330200" algn="just" rtl="0">
              <a:spcBef>
                <a:spcPts val="1200"/>
              </a:spcBef>
              <a:spcAft>
                <a:spcPts val="0"/>
              </a:spcAft>
              <a:buSzPts val="1600"/>
              <a:buFont typeface="Roboto Slab"/>
              <a:buChar char="●"/>
            </a:pPr>
            <a:r>
              <a:rPr lang="en" sz="1600" b="1" dirty="0">
                <a:latin typeface="Times New Roman"/>
                <a:ea typeface="Times New Roman"/>
                <a:cs typeface="Times New Roman"/>
                <a:sym typeface="Times New Roman"/>
              </a:rPr>
              <a:t>U.S. Senate Democrats</a:t>
            </a:r>
            <a:r>
              <a:rPr lang="en" sz="1600" dirty="0">
                <a:latin typeface="Times New Roman"/>
                <a:ea typeface="Times New Roman"/>
                <a:cs typeface="Times New Roman"/>
                <a:sym typeface="Times New Roman"/>
              </a:rPr>
              <a:t>, cited by CBS News, have accused the Pentagon of promoting a </a:t>
            </a:r>
            <a:r>
              <a:rPr lang="en" sz="1600" b="1" dirty="0">
                <a:latin typeface="Times New Roman"/>
                <a:ea typeface="Times New Roman"/>
                <a:cs typeface="Times New Roman"/>
                <a:sym typeface="Times New Roman"/>
              </a:rPr>
              <a:t>“misleading” narrative</a:t>
            </a:r>
            <a:r>
              <a:rPr lang="en" sz="1600" dirty="0">
                <a:latin typeface="Times New Roman"/>
                <a:ea typeface="Times New Roman"/>
                <a:cs typeface="Times New Roman"/>
                <a:sym typeface="Times New Roman"/>
              </a:rPr>
              <a:t>, overstating the mission’s success.</a:t>
            </a:r>
          </a:p>
          <a:p>
            <a:pPr marL="457200" lvl="0" indent="-330200" algn="just" rtl="0">
              <a:spcBef>
                <a:spcPts val="1200"/>
              </a:spcBef>
              <a:spcAft>
                <a:spcPts val="0"/>
              </a:spcAft>
              <a:buSzPts val="1600"/>
              <a:buFont typeface="Roboto Slab"/>
              <a:buChar char="●"/>
            </a:pPr>
            <a:r>
              <a:rPr lang="en" sz="1600" dirty="0">
                <a:latin typeface="Times New Roman"/>
                <a:ea typeface="Times New Roman"/>
                <a:cs typeface="Times New Roman"/>
                <a:sym typeface="Times New Roman"/>
              </a:rPr>
              <a:t>They argue that the </a:t>
            </a:r>
            <a:r>
              <a:rPr lang="en" sz="1600" b="1" dirty="0">
                <a:latin typeface="Times New Roman"/>
                <a:ea typeface="Times New Roman"/>
                <a:cs typeface="Times New Roman"/>
                <a:sym typeface="Times New Roman"/>
              </a:rPr>
              <a:t>actual setback to Iran’s program may last just months</a:t>
            </a:r>
            <a:r>
              <a:rPr lang="en" sz="1600" dirty="0">
                <a:latin typeface="Times New Roman"/>
                <a:ea typeface="Times New Roman"/>
                <a:cs typeface="Times New Roman"/>
                <a:sym typeface="Times New Roman"/>
              </a:rPr>
              <a:t>, not years as claimed, raising concerns about transparency and long-term effectiveness.</a:t>
            </a:r>
            <a:endParaRPr sz="1600" dirty="0">
              <a:latin typeface="Times New Roman"/>
              <a:ea typeface="Times New Roman"/>
              <a:cs typeface="Times New Roman"/>
              <a:sym typeface="Times New Roman"/>
            </a:endParaRPr>
          </a:p>
        </p:txBody>
      </p:sp>
      <p:pic>
        <p:nvPicPr>
          <p:cNvPr id="757" name="Google Shape;757;p45" title="images.jpeg"/>
          <p:cNvPicPr preferRelativeResize="0"/>
          <p:nvPr/>
        </p:nvPicPr>
        <p:blipFill>
          <a:blip r:embed="rId4">
            <a:alphaModFix/>
          </a:blip>
          <a:stretch>
            <a:fillRect/>
          </a:stretch>
        </p:blipFill>
        <p:spPr>
          <a:xfrm>
            <a:off x="5763150" y="1642500"/>
            <a:ext cx="3144700" cy="2396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46"/>
          <p:cNvSpPr txBox="1">
            <a:spLocks noGrp="1"/>
          </p:cNvSpPr>
          <p:nvPr>
            <p:ph type="sldNum" idx="14"/>
          </p:nvPr>
        </p:nvSpPr>
        <p:spPr>
          <a:xfrm>
            <a:off x="7624125" y="4852475"/>
            <a:ext cx="1470900" cy="19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763" name="Google Shape;763;p46"/>
          <p:cNvSpPr txBox="1">
            <a:spLocks noGrp="1"/>
          </p:cNvSpPr>
          <p:nvPr>
            <p:ph type="title"/>
          </p:nvPr>
        </p:nvSpPr>
        <p:spPr>
          <a:xfrm>
            <a:off x="230550" y="210700"/>
            <a:ext cx="7985700" cy="62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3"/>
                </a:solidFill>
                <a:latin typeface="Roboto Slab"/>
                <a:ea typeface="Roboto Slab"/>
                <a:cs typeface="Roboto Slab"/>
                <a:sym typeface="Roboto Slab"/>
              </a:rPr>
              <a:t>Iran’s Response</a:t>
            </a:r>
            <a:endParaRPr sz="3000" b="1">
              <a:solidFill>
                <a:schemeClr val="accent3"/>
              </a:solidFill>
              <a:latin typeface="Roboto Slab"/>
              <a:ea typeface="Roboto Slab"/>
              <a:cs typeface="Roboto Slab"/>
              <a:sym typeface="Roboto Slab"/>
            </a:endParaRPr>
          </a:p>
        </p:txBody>
      </p:sp>
      <p:pic>
        <p:nvPicPr>
          <p:cNvPr id="764" name="Google Shape;764;p46" title="Black Cream Elegant Monogram Initial Name I C Logo _20250619_205641_0000_page-0001.jpg"/>
          <p:cNvPicPr preferRelativeResize="0"/>
          <p:nvPr/>
        </p:nvPicPr>
        <p:blipFill>
          <a:blip r:embed="rId3">
            <a:alphaModFix/>
          </a:blip>
          <a:stretch>
            <a:fillRect/>
          </a:stretch>
        </p:blipFill>
        <p:spPr>
          <a:xfrm>
            <a:off x="8368500" y="0"/>
            <a:ext cx="775500" cy="775500"/>
          </a:xfrm>
          <a:prstGeom prst="rect">
            <a:avLst/>
          </a:prstGeom>
          <a:noFill/>
          <a:ln>
            <a:noFill/>
          </a:ln>
        </p:spPr>
      </p:pic>
      <p:sp>
        <p:nvSpPr>
          <p:cNvPr id="765" name="Google Shape;765;p46"/>
          <p:cNvSpPr txBox="1"/>
          <p:nvPr/>
        </p:nvSpPr>
        <p:spPr>
          <a:xfrm>
            <a:off x="230550" y="996650"/>
            <a:ext cx="8677200" cy="3728700"/>
          </a:xfrm>
          <a:prstGeom prst="rect">
            <a:avLst/>
          </a:prstGeom>
          <a:noFill/>
          <a:ln>
            <a:noFill/>
          </a:ln>
        </p:spPr>
        <p:txBody>
          <a:bodyPr spcFirstLastPara="1" wrap="square" lIns="91425" tIns="91425" rIns="91425" bIns="91425" anchor="t" anchorCtr="0">
            <a:spAutoFit/>
          </a:bodyPr>
          <a:lstStyle/>
          <a:p>
            <a:pPr marL="457200" lvl="0" indent="-330200" algn="just" rtl="0">
              <a:lnSpc>
                <a:spcPct val="100000"/>
              </a:lnSpc>
              <a:spcBef>
                <a:spcPts val="1200"/>
              </a:spcBef>
              <a:spcAft>
                <a:spcPts val="0"/>
              </a:spcAft>
              <a:buSzPts val="1600"/>
              <a:buChar char="●"/>
            </a:pPr>
            <a:r>
              <a:rPr lang="en" sz="1600" b="1">
                <a:latin typeface="Times New Roman"/>
                <a:ea typeface="Times New Roman"/>
                <a:cs typeface="Times New Roman"/>
                <a:sym typeface="Times New Roman"/>
              </a:rPr>
              <a:t>President Masoud Pezeshkian</a:t>
            </a:r>
            <a:r>
              <a:rPr lang="en" sz="1600">
                <a:latin typeface="Times New Roman"/>
                <a:ea typeface="Times New Roman"/>
                <a:cs typeface="Times New Roman"/>
                <a:sym typeface="Times New Roman"/>
              </a:rPr>
              <a:t>, in a televised statement (Al Jazeera, July 23), declared Iran is </a:t>
            </a:r>
            <a:r>
              <a:rPr lang="en" sz="1600" b="1">
                <a:latin typeface="Times New Roman"/>
                <a:ea typeface="Times New Roman"/>
                <a:cs typeface="Times New Roman"/>
                <a:sym typeface="Times New Roman"/>
              </a:rPr>
              <a:t>“ready for war” with Israel</a:t>
            </a:r>
            <a:r>
              <a:rPr lang="en" sz="1600">
                <a:latin typeface="Times New Roman"/>
                <a:ea typeface="Times New Roman"/>
                <a:cs typeface="Times New Roman"/>
                <a:sym typeface="Times New Roman"/>
              </a:rPr>
              <a:t> if provoked, framing the U.S. strikes as an act of aggression.</a:t>
            </a:r>
            <a:br>
              <a:rPr lang="en" sz="1600">
                <a:latin typeface="Times New Roman"/>
                <a:ea typeface="Times New Roman"/>
                <a:cs typeface="Times New Roman"/>
                <a:sym typeface="Times New Roman"/>
              </a:rPr>
            </a:br>
            <a:endParaRPr sz="1600">
              <a:latin typeface="Times New Roman"/>
              <a:ea typeface="Times New Roman"/>
              <a:cs typeface="Times New Roman"/>
              <a:sym typeface="Times New Roman"/>
            </a:endParaRPr>
          </a:p>
          <a:p>
            <a:pPr marL="457200" lvl="0" indent="-330200" algn="just" rtl="0">
              <a:lnSpc>
                <a:spcPct val="100000"/>
              </a:lnSpc>
              <a:spcBef>
                <a:spcPts val="0"/>
              </a:spcBef>
              <a:spcAft>
                <a:spcPts val="0"/>
              </a:spcAft>
              <a:buSzPts val="1600"/>
              <a:buChar char="●"/>
            </a:pPr>
            <a:r>
              <a:rPr lang="en" sz="1600">
                <a:latin typeface="Times New Roman"/>
                <a:ea typeface="Times New Roman"/>
                <a:cs typeface="Times New Roman"/>
                <a:sym typeface="Times New Roman"/>
              </a:rPr>
              <a:t>He firmly stated that </a:t>
            </a:r>
            <a:r>
              <a:rPr lang="en" sz="1600" b="1">
                <a:latin typeface="Times New Roman"/>
                <a:ea typeface="Times New Roman"/>
                <a:cs typeface="Times New Roman"/>
                <a:sym typeface="Times New Roman"/>
              </a:rPr>
              <a:t>uranium enrichment would continue</a:t>
            </a:r>
            <a:r>
              <a:rPr lang="en" sz="1600">
                <a:latin typeface="Times New Roman"/>
                <a:ea typeface="Times New Roman"/>
                <a:cs typeface="Times New Roman"/>
                <a:sym typeface="Times New Roman"/>
              </a:rPr>
              <a:t>, rejecting any rollback of Iran’s nuclear ambitions.</a:t>
            </a:r>
            <a:endParaRPr sz="1600">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endParaRPr sz="100">
              <a:latin typeface="Times New Roman"/>
              <a:ea typeface="Times New Roman"/>
              <a:cs typeface="Times New Roman"/>
              <a:sym typeface="Times New Roman"/>
            </a:endParaRPr>
          </a:p>
          <a:p>
            <a:pPr marL="457200" lvl="0" indent="-330200" algn="just" rtl="0">
              <a:lnSpc>
                <a:spcPct val="100000"/>
              </a:lnSpc>
              <a:spcBef>
                <a:spcPts val="1200"/>
              </a:spcBef>
              <a:spcAft>
                <a:spcPts val="0"/>
              </a:spcAft>
              <a:buSzPts val="1600"/>
              <a:buChar char="●"/>
            </a:pPr>
            <a:r>
              <a:rPr lang="en" sz="1600" b="1">
                <a:latin typeface="Times New Roman"/>
                <a:ea typeface="Times New Roman"/>
                <a:cs typeface="Times New Roman"/>
                <a:sym typeface="Times New Roman"/>
              </a:rPr>
              <a:t>Key Quotes</a:t>
            </a:r>
            <a:r>
              <a:rPr lang="en" sz="1600">
                <a:latin typeface="Times New Roman"/>
                <a:ea typeface="Times New Roman"/>
                <a:cs typeface="Times New Roman"/>
                <a:sym typeface="Times New Roman"/>
              </a:rPr>
              <a:t> reflect Iran’s defiance:</a:t>
            </a:r>
            <a:endParaRPr sz="1600">
              <a:latin typeface="Times New Roman"/>
              <a:ea typeface="Times New Roman"/>
              <a:cs typeface="Times New Roman"/>
              <a:sym typeface="Times New Roman"/>
            </a:endParaRPr>
          </a:p>
          <a:p>
            <a:pPr marL="914400" lvl="1" indent="-330200" algn="just" rtl="0">
              <a:lnSpc>
                <a:spcPct val="100000"/>
              </a:lnSpc>
              <a:spcBef>
                <a:spcPts val="0"/>
              </a:spcBef>
              <a:spcAft>
                <a:spcPts val="0"/>
              </a:spcAft>
              <a:buSzPts val="1600"/>
              <a:buFont typeface="Times New Roman"/>
              <a:buChar char="○"/>
            </a:pPr>
            <a:r>
              <a:rPr lang="en" sz="1600" i="1">
                <a:latin typeface="Times New Roman"/>
                <a:ea typeface="Times New Roman"/>
                <a:cs typeface="Times New Roman"/>
                <a:sym typeface="Times New Roman"/>
              </a:rPr>
              <a:t>“Nuclear capability lives in our scientists, not in cement,”</a:t>
            </a:r>
            <a:r>
              <a:rPr lang="en" sz="1600">
                <a:latin typeface="Times New Roman"/>
                <a:ea typeface="Times New Roman"/>
                <a:cs typeface="Times New Roman"/>
                <a:sym typeface="Times New Roman"/>
              </a:rPr>
              <a:t> implying that airstrikes cannot erase Iran’s nuclear knowledge.</a:t>
            </a:r>
            <a:endParaRPr sz="1600">
              <a:latin typeface="Times New Roman"/>
              <a:ea typeface="Times New Roman"/>
              <a:cs typeface="Times New Roman"/>
              <a:sym typeface="Times New Roman"/>
            </a:endParaRPr>
          </a:p>
          <a:p>
            <a:pPr marL="914400" lvl="1" indent="-330200" algn="just" rtl="0">
              <a:lnSpc>
                <a:spcPct val="100000"/>
              </a:lnSpc>
              <a:spcBef>
                <a:spcPts val="0"/>
              </a:spcBef>
              <a:spcAft>
                <a:spcPts val="0"/>
              </a:spcAft>
              <a:buSzPts val="1600"/>
              <a:buFont typeface="Times New Roman"/>
              <a:buChar char="○"/>
            </a:pPr>
            <a:r>
              <a:rPr lang="en" sz="1600" i="1">
                <a:latin typeface="Times New Roman"/>
                <a:ea typeface="Times New Roman"/>
                <a:cs typeface="Times New Roman"/>
                <a:sym typeface="Times New Roman"/>
              </a:rPr>
              <a:t>“We are not backing down — not from Israel, not from Washington,”</a:t>
            </a:r>
            <a:r>
              <a:rPr lang="en" sz="1600">
                <a:latin typeface="Times New Roman"/>
                <a:ea typeface="Times New Roman"/>
                <a:cs typeface="Times New Roman"/>
                <a:sym typeface="Times New Roman"/>
              </a:rPr>
              <a:t> signaling an uncompromising stance and readiness to escalate if necessary.</a:t>
            </a:r>
            <a:br>
              <a:rPr lang="en" sz="1600">
                <a:latin typeface="Times New Roman"/>
                <a:ea typeface="Times New Roman"/>
                <a:cs typeface="Times New Roman"/>
                <a:sym typeface="Times New Roman"/>
              </a:rPr>
            </a:br>
            <a:endParaRPr sz="1600">
              <a:latin typeface="Times New Roman"/>
              <a:ea typeface="Times New Roman"/>
              <a:cs typeface="Times New Roman"/>
              <a:sym typeface="Times New Roman"/>
            </a:endParaRPr>
          </a:p>
          <a:p>
            <a:pPr marL="457200" lvl="0" indent="-330200" algn="just" rtl="0">
              <a:lnSpc>
                <a:spcPct val="100000"/>
              </a:lnSpc>
              <a:spcBef>
                <a:spcPts val="0"/>
              </a:spcBef>
              <a:spcAft>
                <a:spcPts val="0"/>
              </a:spcAft>
              <a:buSzPts val="1600"/>
              <a:buChar char="●"/>
            </a:pPr>
            <a:r>
              <a:rPr lang="en" sz="1600">
                <a:latin typeface="Times New Roman"/>
                <a:ea typeface="Times New Roman"/>
                <a:cs typeface="Times New Roman"/>
                <a:sym typeface="Times New Roman"/>
              </a:rPr>
              <a:t>The tone suggests a </a:t>
            </a:r>
            <a:r>
              <a:rPr lang="en" sz="1600" b="1">
                <a:latin typeface="Times New Roman"/>
                <a:ea typeface="Times New Roman"/>
                <a:cs typeface="Times New Roman"/>
                <a:sym typeface="Times New Roman"/>
              </a:rPr>
              <a:t>strategic shift from restraint to resistance</a:t>
            </a:r>
            <a:r>
              <a:rPr lang="en" sz="1600">
                <a:latin typeface="Times New Roman"/>
                <a:ea typeface="Times New Roman"/>
                <a:cs typeface="Times New Roman"/>
                <a:sym typeface="Times New Roman"/>
              </a:rPr>
              <a:t>, aiming to project strength both domestically and regionally.</a:t>
            </a:r>
            <a:endParaRPr sz="1600" b="1">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47"/>
          <p:cNvSpPr txBox="1">
            <a:spLocks noGrp="1"/>
          </p:cNvSpPr>
          <p:nvPr>
            <p:ph type="sldNum" idx="14"/>
          </p:nvPr>
        </p:nvSpPr>
        <p:spPr>
          <a:xfrm>
            <a:off x="7624125" y="4852475"/>
            <a:ext cx="1470900" cy="19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771" name="Google Shape;771;p47"/>
          <p:cNvSpPr txBox="1">
            <a:spLocks noGrp="1"/>
          </p:cNvSpPr>
          <p:nvPr>
            <p:ph type="title"/>
          </p:nvPr>
        </p:nvSpPr>
        <p:spPr>
          <a:xfrm>
            <a:off x="230550" y="210700"/>
            <a:ext cx="7985700" cy="62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CC0000"/>
                </a:solidFill>
                <a:latin typeface="Roboto Slab"/>
                <a:ea typeface="Roboto Slab"/>
                <a:cs typeface="Roboto Slab"/>
                <a:sym typeface="Roboto Slab"/>
              </a:rPr>
              <a:t>Iran’s Position on Diplomacy</a:t>
            </a:r>
            <a:endParaRPr sz="3000" b="1">
              <a:solidFill>
                <a:srgbClr val="CC0000"/>
              </a:solidFill>
              <a:latin typeface="Roboto Slab"/>
              <a:ea typeface="Roboto Slab"/>
              <a:cs typeface="Roboto Slab"/>
              <a:sym typeface="Roboto Slab"/>
            </a:endParaRPr>
          </a:p>
        </p:txBody>
      </p:sp>
      <p:pic>
        <p:nvPicPr>
          <p:cNvPr id="772" name="Google Shape;772;p47" title="Black Cream Elegant Monogram Initial Name I C Logo _20250619_205641_0000_page-0001.jpg"/>
          <p:cNvPicPr preferRelativeResize="0"/>
          <p:nvPr/>
        </p:nvPicPr>
        <p:blipFill>
          <a:blip r:embed="rId3">
            <a:alphaModFix/>
          </a:blip>
          <a:stretch>
            <a:fillRect/>
          </a:stretch>
        </p:blipFill>
        <p:spPr>
          <a:xfrm>
            <a:off x="8368500" y="0"/>
            <a:ext cx="775500" cy="775500"/>
          </a:xfrm>
          <a:prstGeom prst="rect">
            <a:avLst/>
          </a:prstGeom>
          <a:noFill/>
          <a:ln>
            <a:noFill/>
          </a:ln>
        </p:spPr>
      </p:pic>
      <p:sp>
        <p:nvSpPr>
          <p:cNvPr id="773" name="Google Shape;773;p47"/>
          <p:cNvSpPr txBox="1"/>
          <p:nvPr/>
        </p:nvSpPr>
        <p:spPr>
          <a:xfrm>
            <a:off x="230550" y="1149050"/>
            <a:ext cx="8677200" cy="3139291"/>
          </a:xfrm>
          <a:prstGeom prst="rect">
            <a:avLst/>
          </a:prstGeom>
          <a:noFill/>
          <a:ln>
            <a:noFill/>
          </a:ln>
        </p:spPr>
        <p:txBody>
          <a:bodyPr spcFirstLastPara="1" wrap="square" lIns="91425" tIns="91425" rIns="91425" bIns="91425" anchor="t" anchorCtr="0">
            <a:spAutoFit/>
          </a:bodyPr>
          <a:lstStyle/>
          <a:p>
            <a:pPr marL="457200" lvl="0" indent="-330200" algn="just" rtl="0">
              <a:lnSpc>
                <a:spcPct val="150000"/>
              </a:lnSpc>
              <a:spcBef>
                <a:spcPts val="0"/>
              </a:spcBef>
              <a:spcAft>
                <a:spcPts val="0"/>
              </a:spcAft>
              <a:buSzPts val="1600"/>
              <a:buChar char="●"/>
            </a:pPr>
            <a:r>
              <a:rPr lang="en" sz="1600" b="1" dirty="0">
                <a:latin typeface="Times New Roman"/>
                <a:ea typeface="Times New Roman"/>
                <a:cs typeface="Times New Roman"/>
                <a:sym typeface="Times New Roman"/>
              </a:rPr>
              <a:t>Foreign Minister Abbas Araghchi</a:t>
            </a:r>
            <a:r>
              <a:rPr lang="en" sz="1600" dirty="0">
                <a:latin typeface="Times New Roman"/>
                <a:ea typeface="Times New Roman"/>
                <a:cs typeface="Times New Roman"/>
                <a:sym typeface="Times New Roman"/>
              </a:rPr>
              <a:t> stated that </a:t>
            </a:r>
            <a:r>
              <a:rPr lang="en" sz="1600" b="1" dirty="0">
                <a:latin typeface="Times New Roman"/>
                <a:ea typeface="Times New Roman"/>
                <a:cs typeface="Times New Roman"/>
                <a:sym typeface="Times New Roman"/>
              </a:rPr>
              <a:t>Iran remains open to dialogue</a:t>
            </a:r>
            <a:r>
              <a:rPr lang="en" sz="1600" dirty="0">
                <a:latin typeface="Times New Roman"/>
                <a:ea typeface="Times New Roman"/>
                <a:cs typeface="Times New Roman"/>
                <a:sym typeface="Times New Roman"/>
              </a:rPr>
              <a:t>, but only on </a:t>
            </a:r>
            <a:r>
              <a:rPr lang="en" sz="1600" b="1" dirty="0">
                <a:latin typeface="Times New Roman"/>
                <a:ea typeface="Times New Roman"/>
                <a:cs typeface="Times New Roman"/>
                <a:sym typeface="Times New Roman"/>
              </a:rPr>
              <a:t>“win–win terms”</a:t>
            </a:r>
            <a:r>
              <a:rPr lang="en" sz="1600" dirty="0">
                <a:latin typeface="Times New Roman"/>
                <a:ea typeface="Times New Roman"/>
                <a:cs typeface="Times New Roman"/>
                <a:sym typeface="Times New Roman"/>
              </a:rPr>
              <a:t>, rejecting pressure-based negotiations.</a:t>
            </a:r>
          </a:p>
          <a:p>
            <a:pPr marL="457200" lvl="0" indent="-330200" algn="just" rtl="0">
              <a:lnSpc>
                <a:spcPct val="150000"/>
              </a:lnSpc>
              <a:spcBef>
                <a:spcPts val="0"/>
              </a:spcBef>
              <a:spcAft>
                <a:spcPts val="0"/>
              </a:spcAft>
              <a:buSzPts val="1600"/>
              <a:buChar char="●"/>
            </a:pPr>
            <a:r>
              <a:rPr lang="en" sz="1600" dirty="0">
                <a:latin typeface="Times New Roman"/>
                <a:ea typeface="Times New Roman"/>
                <a:cs typeface="Times New Roman"/>
                <a:sym typeface="Times New Roman"/>
              </a:rPr>
              <a:t>He emphasized that </a:t>
            </a:r>
            <a:r>
              <a:rPr lang="en" sz="1600" b="1" dirty="0">
                <a:latin typeface="Times New Roman"/>
                <a:ea typeface="Times New Roman"/>
                <a:cs typeface="Times New Roman"/>
                <a:sym typeface="Times New Roman"/>
              </a:rPr>
              <a:t>uranium enrichment is a non-negotiable sovereign right</a:t>
            </a:r>
            <a:r>
              <a:rPr lang="en" sz="1600" dirty="0">
                <a:latin typeface="Times New Roman"/>
                <a:ea typeface="Times New Roman"/>
                <a:cs typeface="Times New Roman"/>
                <a:sym typeface="Times New Roman"/>
              </a:rPr>
              <a:t>, rooted in national pride and scientific autonomy.</a:t>
            </a:r>
          </a:p>
          <a:p>
            <a:pPr marL="457200" lvl="0" indent="-330200" algn="just" rtl="0">
              <a:lnSpc>
                <a:spcPct val="150000"/>
              </a:lnSpc>
              <a:spcBef>
                <a:spcPts val="0"/>
              </a:spcBef>
              <a:spcAft>
                <a:spcPts val="0"/>
              </a:spcAft>
              <a:buSzPts val="1600"/>
              <a:buChar char="●"/>
            </a:pPr>
            <a:r>
              <a:rPr lang="en" sz="1600" dirty="0">
                <a:latin typeface="Times New Roman"/>
                <a:ea typeface="Times New Roman"/>
                <a:cs typeface="Times New Roman"/>
                <a:sym typeface="Times New Roman"/>
              </a:rPr>
              <a:t>In its </a:t>
            </a:r>
            <a:r>
              <a:rPr lang="en" sz="1600" b="1" dirty="0">
                <a:latin typeface="Times New Roman"/>
                <a:ea typeface="Times New Roman"/>
                <a:cs typeface="Times New Roman"/>
                <a:sym typeface="Times New Roman"/>
              </a:rPr>
              <a:t>strategic messaging</a:t>
            </a:r>
            <a:r>
              <a:rPr lang="en" sz="1600" dirty="0">
                <a:latin typeface="Times New Roman"/>
                <a:ea typeface="Times New Roman"/>
                <a:cs typeface="Times New Roman"/>
                <a:sym typeface="Times New Roman"/>
              </a:rPr>
              <a:t>, Iran made clear it will </a:t>
            </a:r>
            <a:r>
              <a:rPr lang="en" sz="1600" b="1" dirty="0">
                <a:latin typeface="Times New Roman"/>
                <a:ea typeface="Times New Roman"/>
                <a:cs typeface="Times New Roman"/>
                <a:sym typeface="Times New Roman"/>
              </a:rPr>
              <a:t>not accept any new deal resembling a JCPOA 2.0</a:t>
            </a:r>
            <a:r>
              <a:rPr lang="en" sz="1600" dirty="0">
                <a:latin typeface="Times New Roman"/>
                <a:ea typeface="Times New Roman"/>
                <a:cs typeface="Times New Roman"/>
                <a:sym typeface="Times New Roman"/>
              </a:rPr>
              <a:t> if it requires </a:t>
            </a:r>
            <a:r>
              <a:rPr lang="en" sz="1600" b="1" dirty="0">
                <a:latin typeface="Times New Roman"/>
                <a:ea typeface="Times New Roman"/>
                <a:cs typeface="Times New Roman"/>
                <a:sym typeface="Times New Roman"/>
              </a:rPr>
              <a:t>major Iranian concessions</a:t>
            </a:r>
            <a:r>
              <a:rPr lang="en" sz="1600" dirty="0">
                <a:latin typeface="Times New Roman"/>
                <a:ea typeface="Times New Roman"/>
                <a:cs typeface="Times New Roman"/>
                <a:sym typeface="Times New Roman"/>
              </a:rPr>
              <a:t> without guaranteed, reciprocal benefits.</a:t>
            </a:r>
          </a:p>
          <a:p>
            <a:pPr marL="457200" lvl="0" indent="-330200" algn="just" rtl="0">
              <a:lnSpc>
                <a:spcPct val="150000"/>
              </a:lnSpc>
              <a:spcBef>
                <a:spcPts val="0"/>
              </a:spcBef>
              <a:spcAft>
                <a:spcPts val="0"/>
              </a:spcAft>
              <a:buSzPts val="1600"/>
              <a:buChar char="●"/>
            </a:pPr>
            <a:r>
              <a:rPr lang="en" sz="1600" dirty="0">
                <a:latin typeface="Times New Roman"/>
                <a:ea typeface="Times New Roman"/>
                <a:cs typeface="Times New Roman"/>
                <a:sym typeface="Times New Roman"/>
              </a:rPr>
              <a:t>The position reflects a </a:t>
            </a:r>
            <a:r>
              <a:rPr lang="en" sz="1600" b="1" dirty="0">
                <a:latin typeface="Times New Roman"/>
                <a:ea typeface="Times New Roman"/>
                <a:cs typeface="Times New Roman"/>
                <a:sym typeface="Times New Roman"/>
              </a:rPr>
              <a:t>firm diplomatic posture</a:t>
            </a:r>
            <a:r>
              <a:rPr lang="en" sz="1600" dirty="0">
                <a:latin typeface="Times New Roman"/>
                <a:ea typeface="Times New Roman"/>
                <a:cs typeface="Times New Roman"/>
                <a:sym typeface="Times New Roman"/>
              </a:rPr>
              <a:t>, aiming to resist Western leverage while keeping negotiation channels technically open.</a:t>
            </a:r>
            <a:endParaRPr sz="1600" b="1" dirty="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Personal Family Recipe Book">
  <a:themeElements>
    <a:clrScheme name="Simple Light">
      <a:dk1>
        <a:srgbClr val="303030"/>
      </a:dk1>
      <a:lt1>
        <a:srgbClr val="FFFBF3"/>
      </a:lt1>
      <a:dk2>
        <a:srgbClr val="F3EEE6"/>
      </a:dk2>
      <a:lt2>
        <a:srgbClr val="CA3619"/>
      </a:lt2>
      <a:accent1>
        <a:srgbClr val="F2AB00"/>
      </a:accent1>
      <a:accent2>
        <a:srgbClr val="009E5E"/>
      </a:accent2>
      <a:accent3>
        <a:srgbClr val="0D4659"/>
      </a:accent3>
      <a:accent4>
        <a:srgbClr val="356BB1"/>
      </a:accent4>
      <a:accent5>
        <a:srgbClr val="3B1CB5"/>
      </a:accent5>
      <a:accent6>
        <a:srgbClr val="C2BDF3"/>
      </a:accent6>
      <a:hlink>
        <a:srgbClr val="717C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1649</Words>
  <Application>Microsoft Office PowerPoint</Application>
  <PresentationFormat>On-screen Show (16:9)</PresentationFormat>
  <Paragraphs>97</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Roboto Slab</vt:lpstr>
      <vt:lpstr>IBM Plex Mono ExtraLight</vt:lpstr>
      <vt:lpstr>Arial</vt:lpstr>
      <vt:lpstr>Caveat</vt:lpstr>
      <vt:lpstr>IBM Plex Mono</vt:lpstr>
      <vt:lpstr>Times New Roman</vt:lpstr>
      <vt:lpstr>IBM Plex Mono Light</vt:lpstr>
      <vt:lpstr>Roboto</vt:lpstr>
      <vt:lpstr>Personal Family Recipe Book</vt:lpstr>
      <vt:lpstr>PowerPoint Presentation</vt:lpstr>
      <vt:lpstr>Introduction</vt:lpstr>
      <vt:lpstr>Background &amp; Historical Context</vt:lpstr>
      <vt:lpstr>PowerPoint Presentation</vt:lpstr>
      <vt:lpstr>Operation Midnight Hammer – July 2025</vt:lpstr>
      <vt:lpstr>Official U.S. Position on the Operation</vt:lpstr>
      <vt:lpstr>Doubts Emerge Over Impact</vt:lpstr>
      <vt:lpstr>Iran’s Response</vt:lpstr>
      <vt:lpstr>Iran’s Position on Diplomacy</vt:lpstr>
      <vt:lpstr>Regional Dynamics</vt:lpstr>
      <vt:lpstr>Global Implications</vt:lpstr>
      <vt:lpstr>Current Ceasefire Efforts</vt:lpstr>
      <vt:lpstr>What Lies Ahead?</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Editor</cp:lastModifiedBy>
  <cp:revision>2</cp:revision>
  <dcterms:modified xsi:type="dcterms:W3CDTF">2025-08-27T17:36:55Z</dcterms:modified>
</cp:coreProperties>
</file>